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7"/>
  </p:notesMasterIdLst>
  <p:sldIdLst>
    <p:sldId id="259" r:id="rId5"/>
    <p:sldId id="257" r:id="rId6"/>
  </p:sldIdLst>
  <p:sldSz cx="32918400" cy="21945600"/>
  <p:notesSz cx="6858000" cy="9144000"/>
  <p:defaultTextStyle>
    <a:defPPr>
      <a:defRPr lang="en-US"/>
    </a:defPPr>
    <a:lvl1pPr marL="0" algn="l" defTabSz="2633472" rtl="0" eaLnBrk="1" latinLnBrk="0" hangingPunct="1">
      <a:defRPr sz="5184" kern="1200">
        <a:solidFill>
          <a:schemeClr val="tx1"/>
        </a:solidFill>
        <a:latin typeface="+mn-lt"/>
        <a:ea typeface="+mn-ea"/>
        <a:cs typeface="+mn-cs"/>
      </a:defRPr>
    </a:lvl1pPr>
    <a:lvl2pPr marL="1316736" algn="l" defTabSz="2633472" rtl="0" eaLnBrk="1" latinLnBrk="0" hangingPunct="1">
      <a:defRPr sz="5184" kern="1200">
        <a:solidFill>
          <a:schemeClr val="tx1"/>
        </a:solidFill>
        <a:latin typeface="+mn-lt"/>
        <a:ea typeface="+mn-ea"/>
        <a:cs typeface="+mn-cs"/>
      </a:defRPr>
    </a:lvl2pPr>
    <a:lvl3pPr marL="2633472" algn="l" defTabSz="2633472" rtl="0" eaLnBrk="1" latinLnBrk="0" hangingPunct="1">
      <a:defRPr sz="5184" kern="1200">
        <a:solidFill>
          <a:schemeClr val="tx1"/>
        </a:solidFill>
        <a:latin typeface="+mn-lt"/>
        <a:ea typeface="+mn-ea"/>
        <a:cs typeface="+mn-cs"/>
      </a:defRPr>
    </a:lvl3pPr>
    <a:lvl4pPr marL="3950208" algn="l" defTabSz="2633472" rtl="0" eaLnBrk="1" latinLnBrk="0" hangingPunct="1">
      <a:defRPr sz="5184" kern="1200">
        <a:solidFill>
          <a:schemeClr val="tx1"/>
        </a:solidFill>
        <a:latin typeface="+mn-lt"/>
        <a:ea typeface="+mn-ea"/>
        <a:cs typeface="+mn-cs"/>
      </a:defRPr>
    </a:lvl4pPr>
    <a:lvl5pPr marL="5266944" algn="l" defTabSz="2633472" rtl="0" eaLnBrk="1" latinLnBrk="0" hangingPunct="1">
      <a:defRPr sz="5184" kern="1200">
        <a:solidFill>
          <a:schemeClr val="tx1"/>
        </a:solidFill>
        <a:latin typeface="+mn-lt"/>
        <a:ea typeface="+mn-ea"/>
        <a:cs typeface="+mn-cs"/>
      </a:defRPr>
    </a:lvl5pPr>
    <a:lvl6pPr marL="6583680" algn="l" defTabSz="2633472" rtl="0" eaLnBrk="1" latinLnBrk="0" hangingPunct="1">
      <a:defRPr sz="5184" kern="1200">
        <a:solidFill>
          <a:schemeClr val="tx1"/>
        </a:solidFill>
        <a:latin typeface="+mn-lt"/>
        <a:ea typeface="+mn-ea"/>
        <a:cs typeface="+mn-cs"/>
      </a:defRPr>
    </a:lvl6pPr>
    <a:lvl7pPr marL="7900416" algn="l" defTabSz="2633472" rtl="0" eaLnBrk="1" latinLnBrk="0" hangingPunct="1">
      <a:defRPr sz="5184" kern="1200">
        <a:solidFill>
          <a:schemeClr val="tx1"/>
        </a:solidFill>
        <a:latin typeface="+mn-lt"/>
        <a:ea typeface="+mn-ea"/>
        <a:cs typeface="+mn-cs"/>
      </a:defRPr>
    </a:lvl7pPr>
    <a:lvl8pPr marL="9217152" algn="l" defTabSz="2633472" rtl="0" eaLnBrk="1" latinLnBrk="0" hangingPunct="1">
      <a:defRPr sz="5184" kern="1200">
        <a:solidFill>
          <a:schemeClr val="tx1"/>
        </a:solidFill>
        <a:latin typeface="+mn-lt"/>
        <a:ea typeface="+mn-ea"/>
        <a:cs typeface="+mn-cs"/>
      </a:defRPr>
    </a:lvl8pPr>
    <a:lvl9pPr marL="10533888" algn="l" defTabSz="2633472" rtl="0" eaLnBrk="1" latinLnBrk="0" hangingPunct="1">
      <a:defRPr sz="5184" kern="1200">
        <a:solidFill>
          <a:schemeClr val="tx1"/>
        </a:solidFill>
        <a:latin typeface="+mn-lt"/>
        <a:ea typeface="+mn-ea"/>
        <a:cs typeface="+mn-cs"/>
      </a:defRPr>
    </a:lvl9pPr>
  </p:defaultTextStyle>
  <p:extLst>
    <p:ext uri="{521415D9-36F7-43E2-AB2F-B90AF26B5E84}">
      <p14:sectionLst xmlns:p14="http://schemas.microsoft.com/office/powerpoint/2010/main">
        <p14:section name="Edit This One" id="{85FCB6E2-2805-44EA-8845-1030BD6A2B53}">
          <p14:sldIdLst/>
        </p14:section>
        <p14:section name="Josh's Edit" id="{48A3AAED-5622-4044-8E58-5A8794EE81AB}">
          <p14:sldIdLst>
            <p14:sldId id="259"/>
          </p14:sldIdLst>
        </p14:section>
        <p14:section name="Template, Don't Change" id="{D0C4EAB4-F119-4C9F-9F28-B83293F58A31}">
          <p14:sldIdLst>
            <p14:sldId id="25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3D21"/>
    <a:srgbClr val="0B3D91"/>
    <a:srgbClr val="030203"/>
    <a:srgbClr val="C0C0C0"/>
    <a:srgbClr val="BFBFBF"/>
    <a:srgbClr val="004B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2CED12-D469-4C45-B3FE-E8CA7509911F}" v="7" dt="2020-12-03T20:45:48.322"/>
    <p1510:client id="{9661E6CA-92CB-D722-30BC-3AE81029A932}" v="9" dt="2020-12-03T20:43:34.654"/>
    <p1510:client id="{9E67A01F-BEBC-49BB-8F1A-F768FDEC9644}" v="726" dt="2020-12-03T22:41:32.553"/>
    <p1510:client id="{B51369AE-4DC7-4506-BB41-07F8A0F35017}" v="167" dt="2020-12-03T20:57:40.100"/>
    <p1510:client id="{BE68492A-8640-4F34-3203-FD6281A9E684}" v="2" dt="2020-12-03T22:40:38.347"/>
    <p1510:client id="{D6FC9476-38C5-42A5-99B3-6480BFF32BDF}" v="130" dt="2020-12-03T21:07:35.952"/>
    <p1510:client id="{F16F9E43-9D9C-4772-AD70-61F394AECDCD}" v="106" dt="2020-12-03T21:08:58.35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25" d="100"/>
          <a:sy n="25" d="100"/>
        </p:scale>
        <p:origin x="1234" y="82"/>
      </p:cViewPr>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FD4099C-966F-43D9-B054-C01E6D9F94CD}" type="datetimeFigureOut">
              <a:rPr lang="en-US" smtClean="0"/>
              <a:t>3/19/2021</a:t>
            </a:fld>
            <a:endParaRPr lang="en-US"/>
          </a:p>
        </p:txBody>
      </p:sp>
      <p:sp>
        <p:nvSpPr>
          <p:cNvPr id="4" name="Slide Image Placeholder 3"/>
          <p:cNvSpPr>
            <a:spLocks noGrp="1" noRot="1" noChangeAspect="1"/>
          </p:cNvSpPr>
          <p:nvPr>
            <p:ph type="sldImg" idx="2"/>
          </p:nvPr>
        </p:nvSpPr>
        <p:spPr>
          <a:xfrm>
            <a:off x="1114425" y="1143000"/>
            <a:ext cx="462915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F3E38AD-705E-46F2-A250-4F837DD1305C}" type="slidenum">
              <a:rPr lang="en-US" smtClean="0"/>
              <a:t>‹#›</a:t>
            </a:fld>
            <a:endParaRPr lang="en-US"/>
          </a:p>
        </p:txBody>
      </p:sp>
    </p:spTree>
    <p:extLst>
      <p:ext uri="{BB962C8B-B14F-4D97-AF65-F5344CB8AC3E}">
        <p14:creationId xmlns:p14="http://schemas.microsoft.com/office/powerpoint/2010/main" val="7918314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3591562"/>
            <a:ext cx="27980640" cy="7640320"/>
          </a:xfrm>
        </p:spPr>
        <p:txBody>
          <a:bodyPr anchor="b"/>
          <a:lstStyle>
            <a:lvl1pPr algn="ctr">
              <a:defRPr sz="19200"/>
            </a:lvl1pPr>
          </a:lstStyle>
          <a:p>
            <a:r>
              <a:rPr lang="en-US"/>
              <a:t>Click to edit Master title style</a:t>
            </a:r>
          </a:p>
        </p:txBody>
      </p:sp>
      <p:sp>
        <p:nvSpPr>
          <p:cNvPr id="3" name="Subtitle 2"/>
          <p:cNvSpPr>
            <a:spLocks noGrp="1"/>
          </p:cNvSpPr>
          <p:nvPr>
            <p:ph type="subTitle" idx="1"/>
          </p:nvPr>
        </p:nvSpPr>
        <p:spPr>
          <a:xfrm>
            <a:off x="4114800" y="11526522"/>
            <a:ext cx="24688800" cy="5298438"/>
          </a:xfrm>
        </p:spPr>
        <p:txBody>
          <a:bodyPr/>
          <a:lstStyle>
            <a:lvl1pPr marL="0" indent="0" algn="ctr">
              <a:buNone/>
              <a:defRPr sz="7680"/>
            </a:lvl1pPr>
            <a:lvl2pPr marL="1463040" indent="0" algn="ctr">
              <a:buNone/>
              <a:defRPr sz="6400"/>
            </a:lvl2pPr>
            <a:lvl3pPr marL="2926080" indent="0" algn="ctr">
              <a:buNone/>
              <a:defRPr sz="5760"/>
            </a:lvl3pPr>
            <a:lvl4pPr marL="4389120" indent="0" algn="ctr">
              <a:buNone/>
              <a:defRPr sz="5120"/>
            </a:lvl4pPr>
            <a:lvl5pPr marL="5852160" indent="0" algn="ctr">
              <a:buNone/>
              <a:defRPr sz="5120"/>
            </a:lvl5pPr>
            <a:lvl6pPr marL="7315200" indent="0" algn="ctr">
              <a:buNone/>
              <a:defRPr sz="5120"/>
            </a:lvl6pPr>
            <a:lvl7pPr marL="8778240" indent="0" algn="ctr">
              <a:buNone/>
              <a:defRPr sz="5120"/>
            </a:lvl7pPr>
            <a:lvl8pPr marL="10241280" indent="0" algn="ctr">
              <a:buNone/>
              <a:defRPr sz="5120"/>
            </a:lvl8pPr>
            <a:lvl9pPr marL="11704320" indent="0" algn="ctr">
              <a:buNone/>
              <a:defRPr sz="5120"/>
            </a:lvl9pPr>
          </a:lstStyle>
          <a:p>
            <a:r>
              <a:rPr lang="en-US"/>
              <a:t>Click to edit Master subtitle style</a:t>
            </a:r>
          </a:p>
        </p:txBody>
      </p:sp>
      <p:sp>
        <p:nvSpPr>
          <p:cNvPr id="4" name="Date Placeholder 3"/>
          <p:cNvSpPr>
            <a:spLocks noGrp="1"/>
          </p:cNvSpPr>
          <p:nvPr>
            <p:ph type="dt" sz="half" idx="10"/>
          </p:nvPr>
        </p:nvSpPr>
        <p:spPr/>
        <p:txBody>
          <a:bodyPr/>
          <a:lstStyle/>
          <a:p>
            <a:fld id="{E0059443-545A-1142-A523-3F0B6627D700}"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059443-545A-1142-A523-3F0B6627D700}"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557232" y="1168400"/>
            <a:ext cx="7098030" cy="1859788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2263142" y="1168400"/>
            <a:ext cx="20882610" cy="1859788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059443-545A-1142-A523-3F0B6627D700}"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059443-545A-1142-A523-3F0B6627D700}"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245997" y="5471167"/>
            <a:ext cx="28392120" cy="9128758"/>
          </a:xfrm>
        </p:spPr>
        <p:txBody>
          <a:bodyPr anchor="b"/>
          <a:lstStyle>
            <a:lvl1pPr>
              <a:defRPr sz="19200"/>
            </a:lvl1pPr>
          </a:lstStyle>
          <a:p>
            <a:r>
              <a:rPr lang="en-US"/>
              <a:t>Click to edit Master title style</a:t>
            </a:r>
          </a:p>
        </p:txBody>
      </p:sp>
      <p:sp>
        <p:nvSpPr>
          <p:cNvPr id="3" name="Text Placeholder 2"/>
          <p:cNvSpPr>
            <a:spLocks noGrp="1"/>
          </p:cNvSpPr>
          <p:nvPr>
            <p:ph type="body" idx="1"/>
          </p:nvPr>
        </p:nvSpPr>
        <p:spPr>
          <a:xfrm>
            <a:off x="2245997" y="14686287"/>
            <a:ext cx="28392120" cy="4800598"/>
          </a:xfrm>
        </p:spPr>
        <p:txBody>
          <a:bodyPr/>
          <a:lstStyle>
            <a:lvl1pPr marL="0" indent="0">
              <a:buNone/>
              <a:defRPr sz="7680">
                <a:solidFill>
                  <a:schemeClr val="tx1"/>
                </a:solidFill>
              </a:defRPr>
            </a:lvl1pPr>
            <a:lvl2pPr marL="1463040" indent="0">
              <a:buNone/>
              <a:defRPr sz="6400">
                <a:solidFill>
                  <a:schemeClr val="tx1">
                    <a:tint val="75000"/>
                  </a:schemeClr>
                </a:solidFill>
              </a:defRPr>
            </a:lvl2pPr>
            <a:lvl3pPr marL="2926080" indent="0">
              <a:buNone/>
              <a:defRPr sz="5760">
                <a:solidFill>
                  <a:schemeClr val="tx1">
                    <a:tint val="75000"/>
                  </a:schemeClr>
                </a:solidFill>
              </a:defRPr>
            </a:lvl3pPr>
            <a:lvl4pPr marL="4389120" indent="0">
              <a:buNone/>
              <a:defRPr sz="5120">
                <a:solidFill>
                  <a:schemeClr val="tx1">
                    <a:tint val="75000"/>
                  </a:schemeClr>
                </a:solidFill>
              </a:defRPr>
            </a:lvl4pPr>
            <a:lvl5pPr marL="5852160" indent="0">
              <a:buNone/>
              <a:defRPr sz="5120">
                <a:solidFill>
                  <a:schemeClr val="tx1">
                    <a:tint val="75000"/>
                  </a:schemeClr>
                </a:solidFill>
              </a:defRPr>
            </a:lvl5pPr>
            <a:lvl6pPr marL="7315200" indent="0">
              <a:buNone/>
              <a:defRPr sz="5120">
                <a:solidFill>
                  <a:schemeClr val="tx1">
                    <a:tint val="75000"/>
                  </a:schemeClr>
                </a:solidFill>
              </a:defRPr>
            </a:lvl6pPr>
            <a:lvl7pPr marL="8778240" indent="0">
              <a:buNone/>
              <a:defRPr sz="5120">
                <a:solidFill>
                  <a:schemeClr val="tx1">
                    <a:tint val="75000"/>
                  </a:schemeClr>
                </a:solidFill>
              </a:defRPr>
            </a:lvl7pPr>
            <a:lvl8pPr marL="10241280" indent="0">
              <a:buNone/>
              <a:defRPr sz="5120">
                <a:solidFill>
                  <a:schemeClr val="tx1">
                    <a:tint val="75000"/>
                  </a:schemeClr>
                </a:solidFill>
              </a:defRPr>
            </a:lvl8pPr>
            <a:lvl9pPr marL="11704320" indent="0">
              <a:buNone/>
              <a:defRPr sz="512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0059443-545A-1142-A523-3F0B6627D700}" type="datetimeFigureOut">
              <a:rPr lang="en-US" smtClean="0"/>
              <a:t>3/19/2021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22631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16664940" y="5842000"/>
            <a:ext cx="13990320" cy="139242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0059443-545A-1142-A523-3F0B6627D700}" type="datetimeFigureOut">
              <a:rPr lang="en-US" smtClean="0"/>
              <a:t>3/19/2021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168405"/>
            <a:ext cx="28392120" cy="4241802"/>
          </a:xfrm>
        </p:spPr>
        <p:txBody>
          <a:bodyPr/>
          <a:lstStyle/>
          <a:p>
            <a:r>
              <a:rPr lang="en-US"/>
              <a:t>Click to edit Master title style</a:t>
            </a:r>
          </a:p>
        </p:txBody>
      </p:sp>
      <p:sp>
        <p:nvSpPr>
          <p:cNvPr id="3" name="Text Placeholder 2"/>
          <p:cNvSpPr>
            <a:spLocks noGrp="1"/>
          </p:cNvSpPr>
          <p:nvPr>
            <p:ph type="body" idx="1"/>
          </p:nvPr>
        </p:nvSpPr>
        <p:spPr>
          <a:xfrm>
            <a:off x="2267431" y="5379722"/>
            <a:ext cx="13926024"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4" name="Content Placeholder 3"/>
          <p:cNvSpPr>
            <a:spLocks noGrp="1"/>
          </p:cNvSpPr>
          <p:nvPr>
            <p:ph sz="half" idx="2"/>
          </p:nvPr>
        </p:nvSpPr>
        <p:spPr>
          <a:xfrm>
            <a:off x="2267431" y="8016240"/>
            <a:ext cx="13926024"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16664942" y="5379722"/>
            <a:ext cx="13994608" cy="2636518"/>
          </a:xfrm>
        </p:spPr>
        <p:txBody>
          <a:bodyPr anchor="b"/>
          <a:lstStyle>
            <a:lvl1pPr marL="0" indent="0">
              <a:buNone/>
              <a:defRPr sz="7680" b="1"/>
            </a:lvl1pPr>
            <a:lvl2pPr marL="1463040" indent="0">
              <a:buNone/>
              <a:defRPr sz="6400" b="1"/>
            </a:lvl2pPr>
            <a:lvl3pPr marL="2926080" indent="0">
              <a:buNone/>
              <a:defRPr sz="5760" b="1"/>
            </a:lvl3pPr>
            <a:lvl4pPr marL="4389120" indent="0">
              <a:buNone/>
              <a:defRPr sz="5120" b="1"/>
            </a:lvl4pPr>
            <a:lvl5pPr marL="5852160" indent="0">
              <a:buNone/>
              <a:defRPr sz="5120" b="1"/>
            </a:lvl5pPr>
            <a:lvl6pPr marL="7315200" indent="0">
              <a:buNone/>
              <a:defRPr sz="5120" b="1"/>
            </a:lvl6pPr>
            <a:lvl7pPr marL="8778240" indent="0">
              <a:buNone/>
              <a:defRPr sz="5120" b="1"/>
            </a:lvl7pPr>
            <a:lvl8pPr marL="10241280" indent="0">
              <a:buNone/>
              <a:defRPr sz="5120" b="1"/>
            </a:lvl8pPr>
            <a:lvl9pPr marL="11704320" indent="0">
              <a:buNone/>
              <a:defRPr sz="5120" b="1"/>
            </a:lvl9pPr>
          </a:lstStyle>
          <a:p>
            <a:pPr lvl="0"/>
            <a:r>
              <a:rPr lang="en-US"/>
              <a:t>Click to edit Master text styles</a:t>
            </a:r>
          </a:p>
        </p:txBody>
      </p:sp>
      <p:sp>
        <p:nvSpPr>
          <p:cNvPr id="6" name="Content Placeholder 5"/>
          <p:cNvSpPr>
            <a:spLocks noGrp="1"/>
          </p:cNvSpPr>
          <p:nvPr>
            <p:ph sz="quarter" idx="4"/>
          </p:nvPr>
        </p:nvSpPr>
        <p:spPr>
          <a:xfrm>
            <a:off x="16664942" y="8016240"/>
            <a:ext cx="13994608" cy="117906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0059443-545A-1142-A523-3F0B6627D700}" type="datetimeFigureOut">
              <a:rPr lang="en-US" smtClean="0"/>
              <a:t>3/19/2021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0059443-545A-1142-A523-3F0B6627D700}" type="datetimeFigureOut">
              <a:rPr lang="en-US" smtClean="0"/>
              <a:t>3/19/2021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0059443-545A-1142-A523-3F0B6627D700}" type="datetimeFigureOut">
              <a:rPr lang="en-US" smtClean="0"/>
              <a:t>3/19/2021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p>
        </p:txBody>
      </p:sp>
      <p:sp>
        <p:nvSpPr>
          <p:cNvPr id="3" name="Content Placeholder 2"/>
          <p:cNvSpPr>
            <a:spLocks noGrp="1"/>
          </p:cNvSpPr>
          <p:nvPr>
            <p:ph idx="1"/>
          </p:nvPr>
        </p:nvSpPr>
        <p:spPr>
          <a:xfrm>
            <a:off x="13994608" y="3159765"/>
            <a:ext cx="16664940" cy="15595600"/>
          </a:xfrm>
        </p:spPr>
        <p:txBody>
          <a:bodyPr/>
          <a:lstStyle>
            <a:lvl1pPr>
              <a:defRPr sz="10240"/>
            </a:lvl1pPr>
            <a:lvl2pPr>
              <a:defRPr sz="8960"/>
            </a:lvl2pPr>
            <a:lvl3pPr>
              <a:defRPr sz="7680"/>
            </a:lvl3pPr>
            <a:lvl4pPr>
              <a:defRPr sz="6400"/>
            </a:lvl4pPr>
            <a:lvl5pPr>
              <a:defRPr sz="6400"/>
            </a:lvl5pPr>
            <a:lvl6pPr>
              <a:defRPr sz="6400"/>
            </a:lvl6pPr>
            <a:lvl7pPr>
              <a:defRPr sz="6400"/>
            </a:lvl7pPr>
            <a:lvl8pPr>
              <a:defRPr sz="6400"/>
            </a:lvl8pPr>
            <a:lvl9pPr>
              <a:defRPr sz="6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E0059443-545A-1142-A523-3F0B6627D700}" type="datetimeFigureOut">
              <a:rPr lang="en-US" smtClean="0"/>
              <a:t>3/19/2021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267428" y="1463040"/>
            <a:ext cx="10617041" cy="5120640"/>
          </a:xfrm>
        </p:spPr>
        <p:txBody>
          <a:bodyPr anchor="b"/>
          <a:lstStyle>
            <a:lvl1pPr>
              <a:defRPr sz="10240"/>
            </a:lvl1pPr>
          </a:lstStyle>
          <a:p>
            <a:r>
              <a:rPr lang="en-US"/>
              <a:t>Click to edit Master title style</a:t>
            </a:r>
          </a:p>
        </p:txBody>
      </p:sp>
      <p:sp>
        <p:nvSpPr>
          <p:cNvPr id="3" name="Picture Placeholder 2"/>
          <p:cNvSpPr>
            <a:spLocks noGrp="1" noChangeAspect="1"/>
          </p:cNvSpPr>
          <p:nvPr>
            <p:ph type="pic" idx="1"/>
          </p:nvPr>
        </p:nvSpPr>
        <p:spPr>
          <a:xfrm>
            <a:off x="13994608" y="3159765"/>
            <a:ext cx="16664940" cy="15595600"/>
          </a:xfrm>
        </p:spPr>
        <p:txBody>
          <a:bodyPr anchor="t"/>
          <a:lstStyle>
            <a:lvl1pPr marL="0" indent="0">
              <a:buNone/>
              <a:defRPr sz="10240"/>
            </a:lvl1pPr>
            <a:lvl2pPr marL="1463040" indent="0">
              <a:buNone/>
              <a:defRPr sz="8960"/>
            </a:lvl2pPr>
            <a:lvl3pPr marL="2926080" indent="0">
              <a:buNone/>
              <a:defRPr sz="7680"/>
            </a:lvl3pPr>
            <a:lvl4pPr marL="4389120" indent="0">
              <a:buNone/>
              <a:defRPr sz="6400"/>
            </a:lvl4pPr>
            <a:lvl5pPr marL="5852160" indent="0">
              <a:buNone/>
              <a:defRPr sz="6400"/>
            </a:lvl5pPr>
            <a:lvl6pPr marL="7315200" indent="0">
              <a:buNone/>
              <a:defRPr sz="6400"/>
            </a:lvl6pPr>
            <a:lvl7pPr marL="8778240" indent="0">
              <a:buNone/>
              <a:defRPr sz="6400"/>
            </a:lvl7pPr>
            <a:lvl8pPr marL="10241280" indent="0">
              <a:buNone/>
              <a:defRPr sz="6400"/>
            </a:lvl8pPr>
            <a:lvl9pPr marL="11704320" indent="0">
              <a:buNone/>
              <a:defRPr sz="6400"/>
            </a:lvl9pPr>
          </a:lstStyle>
          <a:p>
            <a:r>
              <a:rPr lang="en-US"/>
              <a:t>Drag picture to placeholder or click icon to add</a:t>
            </a:r>
          </a:p>
        </p:txBody>
      </p:sp>
      <p:sp>
        <p:nvSpPr>
          <p:cNvPr id="4" name="Text Placeholder 3"/>
          <p:cNvSpPr>
            <a:spLocks noGrp="1"/>
          </p:cNvSpPr>
          <p:nvPr>
            <p:ph type="body" sz="half" idx="2"/>
          </p:nvPr>
        </p:nvSpPr>
        <p:spPr>
          <a:xfrm>
            <a:off x="2267428" y="6583680"/>
            <a:ext cx="10617041" cy="12197082"/>
          </a:xfrm>
        </p:spPr>
        <p:txBody>
          <a:bodyPr/>
          <a:lstStyle>
            <a:lvl1pPr marL="0" indent="0">
              <a:buNone/>
              <a:defRPr sz="5120"/>
            </a:lvl1pPr>
            <a:lvl2pPr marL="1463040" indent="0">
              <a:buNone/>
              <a:defRPr sz="4480"/>
            </a:lvl2pPr>
            <a:lvl3pPr marL="2926080" indent="0">
              <a:buNone/>
              <a:defRPr sz="3840"/>
            </a:lvl3pPr>
            <a:lvl4pPr marL="4389120" indent="0">
              <a:buNone/>
              <a:defRPr sz="3200"/>
            </a:lvl4pPr>
            <a:lvl5pPr marL="5852160" indent="0">
              <a:buNone/>
              <a:defRPr sz="3200"/>
            </a:lvl5pPr>
            <a:lvl6pPr marL="7315200" indent="0">
              <a:buNone/>
              <a:defRPr sz="3200"/>
            </a:lvl6pPr>
            <a:lvl7pPr marL="8778240" indent="0">
              <a:buNone/>
              <a:defRPr sz="3200"/>
            </a:lvl7pPr>
            <a:lvl8pPr marL="10241280" indent="0">
              <a:buNone/>
              <a:defRPr sz="3200"/>
            </a:lvl8pPr>
            <a:lvl9pPr marL="11704320" indent="0">
              <a:buNone/>
              <a:defRPr sz="3200"/>
            </a:lvl9pPr>
          </a:lstStyle>
          <a:p>
            <a:pPr lvl="0"/>
            <a:r>
              <a:rPr lang="en-US"/>
              <a:t>Click to edit Master text styles</a:t>
            </a:r>
          </a:p>
        </p:txBody>
      </p:sp>
      <p:sp>
        <p:nvSpPr>
          <p:cNvPr id="5" name="Date Placeholder 4"/>
          <p:cNvSpPr>
            <a:spLocks noGrp="1"/>
          </p:cNvSpPr>
          <p:nvPr>
            <p:ph type="dt" sz="half" idx="10"/>
          </p:nvPr>
        </p:nvSpPr>
        <p:spPr/>
        <p:txBody>
          <a:bodyPr/>
          <a:lstStyle/>
          <a:p>
            <a:fld id="{E0059443-545A-1142-A523-3F0B6627D700}" type="datetimeFigureOut">
              <a:rPr lang="en-US" smtClean="0"/>
              <a:t>3/19/2021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376CC0D-2FB1-C147-B69F-5034E797EAB7}"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63140" y="1168405"/>
            <a:ext cx="28392120" cy="42418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263140" y="5842000"/>
            <a:ext cx="28392120" cy="1392428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2263140" y="20340325"/>
            <a:ext cx="7406640" cy="1168400"/>
          </a:xfrm>
          <a:prstGeom prst="rect">
            <a:avLst/>
          </a:prstGeom>
        </p:spPr>
        <p:txBody>
          <a:bodyPr vert="horz" lIns="91440" tIns="45720" rIns="91440" bIns="45720" rtlCol="0" anchor="ctr"/>
          <a:lstStyle>
            <a:lvl1pPr algn="l">
              <a:defRPr sz="3840">
                <a:solidFill>
                  <a:schemeClr val="tx1">
                    <a:tint val="75000"/>
                  </a:schemeClr>
                </a:solidFill>
              </a:defRPr>
            </a:lvl1pPr>
          </a:lstStyle>
          <a:p>
            <a:fld id="{E0059443-545A-1142-A523-3F0B6627D700}" type="datetimeFigureOut">
              <a:rPr lang="en-US" smtClean="0"/>
              <a:t>3/19/2021</a:t>
            </a:fld>
            <a:endParaRPr lang="en-US"/>
          </a:p>
        </p:txBody>
      </p:sp>
      <p:sp>
        <p:nvSpPr>
          <p:cNvPr id="5" name="Footer Placeholder 4"/>
          <p:cNvSpPr>
            <a:spLocks noGrp="1"/>
          </p:cNvSpPr>
          <p:nvPr>
            <p:ph type="ftr" sz="quarter" idx="3"/>
          </p:nvPr>
        </p:nvSpPr>
        <p:spPr>
          <a:xfrm>
            <a:off x="10904220" y="20340325"/>
            <a:ext cx="11109960" cy="1168400"/>
          </a:xfrm>
          <a:prstGeom prst="rect">
            <a:avLst/>
          </a:prstGeom>
        </p:spPr>
        <p:txBody>
          <a:bodyPr vert="horz" lIns="91440" tIns="45720" rIns="91440" bIns="45720" rtlCol="0" anchor="ctr"/>
          <a:lstStyle>
            <a:lvl1pPr algn="ctr">
              <a:defRPr sz="384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248620" y="20340325"/>
            <a:ext cx="7406640" cy="1168400"/>
          </a:xfrm>
          <a:prstGeom prst="rect">
            <a:avLst/>
          </a:prstGeom>
        </p:spPr>
        <p:txBody>
          <a:bodyPr vert="horz" lIns="91440" tIns="45720" rIns="91440" bIns="45720" rtlCol="0" anchor="ctr"/>
          <a:lstStyle>
            <a:lvl1pPr algn="r">
              <a:defRPr sz="3840">
                <a:solidFill>
                  <a:schemeClr val="tx1">
                    <a:tint val="75000"/>
                  </a:schemeClr>
                </a:solidFill>
              </a:defRPr>
            </a:lvl1pPr>
          </a:lstStyle>
          <a:p>
            <a:fld id="{A376CC0D-2FB1-C147-B69F-5034E797EAB7}" type="slidenum">
              <a:rPr lang="en-US" smtClean="0"/>
              <a:t>‹#›</a:t>
            </a:fld>
            <a:endParaRPr lang="en-US"/>
          </a:p>
        </p:txBody>
      </p:sp>
    </p:spTree>
    <p:extLst>
      <p:ext uri="{BB962C8B-B14F-4D97-AF65-F5344CB8AC3E}">
        <p14:creationId xmlns:p14="http://schemas.microsoft.com/office/powerpoint/2010/main" val="456720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926080" rtl="0" eaLnBrk="1" latinLnBrk="0" hangingPunct="1">
        <a:lnSpc>
          <a:spcPct val="90000"/>
        </a:lnSpc>
        <a:spcBef>
          <a:spcPct val="0"/>
        </a:spcBef>
        <a:buNone/>
        <a:defRPr sz="14080" kern="1200">
          <a:solidFill>
            <a:schemeClr val="tx1"/>
          </a:solidFill>
          <a:latin typeface="+mj-lt"/>
          <a:ea typeface="+mj-ea"/>
          <a:cs typeface="+mj-cs"/>
        </a:defRPr>
      </a:lvl1pPr>
    </p:titleStyle>
    <p:bodyStyle>
      <a:lvl1pPr marL="731520" indent="-731520" algn="l" defTabSz="2926080" rtl="0" eaLnBrk="1" latinLnBrk="0" hangingPunct="1">
        <a:lnSpc>
          <a:spcPct val="90000"/>
        </a:lnSpc>
        <a:spcBef>
          <a:spcPts val="3200"/>
        </a:spcBef>
        <a:buFont typeface="Arial" panose="020B0604020202020204" pitchFamily="34" charset="0"/>
        <a:buChar char="•"/>
        <a:defRPr sz="8960" kern="1200">
          <a:solidFill>
            <a:schemeClr val="tx1"/>
          </a:solidFill>
          <a:latin typeface="+mn-lt"/>
          <a:ea typeface="+mn-ea"/>
          <a:cs typeface="+mn-cs"/>
        </a:defRPr>
      </a:lvl1pPr>
      <a:lvl2pPr marL="2194560" indent="-731520" algn="l" defTabSz="2926080" rtl="0" eaLnBrk="1" latinLnBrk="0" hangingPunct="1">
        <a:lnSpc>
          <a:spcPct val="90000"/>
        </a:lnSpc>
        <a:spcBef>
          <a:spcPts val="1600"/>
        </a:spcBef>
        <a:buFont typeface="Arial" panose="020B0604020202020204" pitchFamily="34" charset="0"/>
        <a:buChar char="•"/>
        <a:defRPr sz="7680" kern="1200">
          <a:solidFill>
            <a:schemeClr val="tx1"/>
          </a:solidFill>
          <a:latin typeface="+mn-lt"/>
          <a:ea typeface="+mn-ea"/>
          <a:cs typeface="+mn-cs"/>
        </a:defRPr>
      </a:lvl2pPr>
      <a:lvl3pPr marL="3657600" indent="-731520" algn="l" defTabSz="2926080" rtl="0" eaLnBrk="1" latinLnBrk="0" hangingPunct="1">
        <a:lnSpc>
          <a:spcPct val="90000"/>
        </a:lnSpc>
        <a:spcBef>
          <a:spcPts val="1600"/>
        </a:spcBef>
        <a:buFont typeface="Arial" panose="020B0604020202020204" pitchFamily="34" charset="0"/>
        <a:buChar char="•"/>
        <a:defRPr sz="6400" kern="1200">
          <a:solidFill>
            <a:schemeClr val="tx1"/>
          </a:solidFill>
          <a:latin typeface="+mn-lt"/>
          <a:ea typeface="+mn-ea"/>
          <a:cs typeface="+mn-cs"/>
        </a:defRPr>
      </a:lvl3pPr>
      <a:lvl4pPr marL="51206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4pPr>
      <a:lvl5pPr marL="658368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5pPr>
      <a:lvl6pPr marL="804672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6pPr>
      <a:lvl7pPr marL="950976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7pPr>
      <a:lvl8pPr marL="1097280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8pPr>
      <a:lvl9pPr marL="12435840" indent="-731520" algn="l" defTabSz="2926080" rtl="0" eaLnBrk="1" latinLnBrk="0" hangingPunct="1">
        <a:lnSpc>
          <a:spcPct val="90000"/>
        </a:lnSpc>
        <a:spcBef>
          <a:spcPts val="1600"/>
        </a:spcBef>
        <a:buFont typeface="Arial" panose="020B0604020202020204" pitchFamily="34" charset="0"/>
        <a:buChar char="•"/>
        <a:defRPr sz="5760" kern="1200">
          <a:solidFill>
            <a:schemeClr val="tx1"/>
          </a:solidFill>
          <a:latin typeface="+mn-lt"/>
          <a:ea typeface="+mn-ea"/>
          <a:cs typeface="+mn-cs"/>
        </a:defRPr>
      </a:lvl9pPr>
    </p:bodyStyle>
    <p:otherStyle>
      <a:defPPr>
        <a:defRPr lang="en-US"/>
      </a:defPPr>
      <a:lvl1pPr marL="0" algn="l" defTabSz="2926080" rtl="0" eaLnBrk="1" latinLnBrk="0" hangingPunct="1">
        <a:defRPr sz="5760" kern="1200">
          <a:solidFill>
            <a:schemeClr val="tx1"/>
          </a:solidFill>
          <a:latin typeface="+mn-lt"/>
          <a:ea typeface="+mn-ea"/>
          <a:cs typeface="+mn-cs"/>
        </a:defRPr>
      </a:lvl1pPr>
      <a:lvl2pPr marL="1463040" algn="l" defTabSz="2926080" rtl="0" eaLnBrk="1" latinLnBrk="0" hangingPunct="1">
        <a:defRPr sz="5760" kern="1200">
          <a:solidFill>
            <a:schemeClr val="tx1"/>
          </a:solidFill>
          <a:latin typeface="+mn-lt"/>
          <a:ea typeface="+mn-ea"/>
          <a:cs typeface="+mn-cs"/>
        </a:defRPr>
      </a:lvl2pPr>
      <a:lvl3pPr marL="2926080" algn="l" defTabSz="2926080" rtl="0" eaLnBrk="1" latinLnBrk="0" hangingPunct="1">
        <a:defRPr sz="5760" kern="1200">
          <a:solidFill>
            <a:schemeClr val="tx1"/>
          </a:solidFill>
          <a:latin typeface="+mn-lt"/>
          <a:ea typeface="+mn-ea"/>
          <a:cs typeface="+mn-cs"/>
        </a:defRPr>
      </a:lvl3pPr>
      <a:lvl4pPr marL="4389120" algn="l" defTabSz="2926080" rtl="0" eaLnBrk="1" latinLnBrk="0" hangingPunct="1">
        <a:defRPr sz="5760" kern="1200">
          <a:solidFill>
            <a:schemeClr val="tx1"/>
          </a:solidFill>
          <a:latin typeface="+mn-lt"/>
          <a:ea typeface="+mn-ea"/>
          <a:cs typeface="+mn-cs"/>
        </a:defRPr>
      </a:lvl4pPr>
      <a:lvl5pPr marL="5852160" algn="l" defTabSz="2926080" rtl="0" eaLnBrk="1" latinLnBrk="0" hangingPunct="1">
        <a:defRPr sz="5760" kern="1200">
          <a:solidFill>
            <a:schemeClr val="tx1"/>
          </a:solidFill>
          <a:latin typeface="+mn-lt"/>
          <a:ea typeface="+mn-ea"/>
          <a:cs typeface="+mn-cs"/>
        </a:defRPr>
      </a:lvl5pPr>
      <a:lvl6pPr marL="7315200" algn="l" defTabSz="2926080" rtl="0" eaLnBrk="1" latinLnBrk="0" hangingPunct="1">
        <a:defRPr sz="5760" kern="1200">
          <a:solidFill>
            <a:schemeClr val="tx1"/>
          </a:solidFill>
          <a:latin typeface="+mn-lt"/>
          <a:ea typeface="+mn-ea"/>
          <a:cs typeface="+mn-cs"/>
        </a:defRPr>
      </a:lvl6pPr>
      <a:lvl7pPr marL="8778240" algn="l" defTabSz="2926080" rtl="0" eaLnBrk="1" latinLnBrk="0" hangingPunct="1">
        <a:defRPr sz="5760" kern="1200">
          <a:solidFill>
            <a:schemeClr val="tx1"/>
          </a:solidFill>
          <a:latin typeface="+mn-lt"/>
          <a:ea typeface="+mn-ea"/>
          <a:cs typeface="+mn-cs"/>
        </a:defRPr>
      </a:lvl7pPr>
      <a:lvl8pPr marL="10241280" algn="l" defTabSz="2926080" rtl="0" eaLnBrk="1" latinLnBrk="0" hangingPunct="1">
        <a:defRPr sz="5760" kern="1200">
          <a:solidFill>
            <a:schemeClr val="tx1"/>
          </a:solidFill>
          <a:latin typeface="+mn-lt"/>
          <a:ea typeface="+mn-ea"/>
          <a:cs typeface="+mn-cs"/>
        </a:defRPr>
      </a:lvl8pPr>
      <a:lvl9pPr marL="11704320" algn="l" defTabSz="2926080" rtl="0" eaLnBrk="1" latinLnBrk="0" hangingPunct="1">
        <a:defRPr sz="576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10"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9000" r="-9000"/>
          </a:stretch>
        </a:blip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ECD64804-9FFC-4561-9F97-90A1AFA2CC3C}"/>
              </a:ext>
            </a:extLst>
          </p:cNvPr>
          <p:cNvSpPr/>
          <p:nvPr/>
        </p:nvSpPr>
        <p:spPr>
          <a:xfrm>
            <a:off x="0" y="-10806"/>
            <a:ext cx="32918400" cy="21834485"/>
          </a:xfrm>
          <a:prstGeom prst="rect">
            <a:avLst/>
          </a:prstGeom>
          <a:solidFill>
            <a:schemeClr val="tx1">
              <a:alpha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0" y="-6370"/>
            <a:ext cx="32918400" cy="32004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BFBFBF"/>
              </a:solidFill>
            </a:endParaRPr>
          </a:p>
        </p:txBody>
      </p:sp>
      <p:sp>
        <p:nvSpPr>
          <p:cNvPr id="7" name="Text Box 2"/>
          <p:cNvSpPr txBox="1">
            <a:spLocks noChangeArrowheads="1"/>
          </p:cNvSpPr>
          <p:nvPr/>
        </p:nvSpPr>
        <p:spPr bwMode="auto">
          <a:xfrm>
            <a:off x="4162918" y="222230"/>
            <a:ext cx="25272563" cy="2265148"/>
          </a:xfrm>
          <a:prstGeom prst="rect">
            <a:avLst/>
          </a:prstGeom>
          <a:noFill/>
          <a:ln w="9525">
            <a:noFill/>
            <a:miter lim="800000"/>
            <a:headEnd/>
            <a:tailEnd/>
          </a:ln>
        </p:spPr>
        <p:txBody>
          <a:bodyPr rot="0" vert="horz" wrap="square" lIns="91440" tIns="45720" rIns="91440" bIns="45720" anchor="t" anchorCtr="0">
            <a:noAutofit/>
          </a:bodyPr>
          <a:lstStyle/>
          <a:p>
            <a:r>
              <a:rPr lang="en-US" sz="7200" b="1">
                <a:solidFill>
                  <a:srgbClr val="0D0D0D"/>
                </a:solidFill>
                <a:latin typeface="Arial" charset="0"/>
                <a:ea typeface="HelveticaNeueLT Std Lt" charset="0"/>
              </a:rPr>
              <a:t>T515: Reusable Shock Absorber for New Lunar Lander</a:t>
            </a:r>
          </a:p>
        </p:txBody>
      </p:sp>
      <p:sp>
        <p:nvSpPr>
          <p:cNvPr id="9" name="Rectangle 8"/>
          <p:cNvSpPr/>
          <p:nvPr/>
        </p:nvSpPr>
        <p:spPr>
          <a:xfrm>
            <a:off x="4169561" y="1359327"/>
            <a:ext cx="23569417" cy="1606103"/>
          </a:xfrm>
          <a:prstGeom prst="rect">
            <a:avLst/>
          </a:prstGeom>
        </p:spPr>
        <p:txBody>
          <a:bodyPr wrap="square" lIns="91440" tIns="45720" rIns="91440" bIns="45720" anchor="t">
            <a:spAutoFit/>
          </a:bodyPr>
          <a:lstStyle/>
          <a:p>
            <a:pPr algn="ctr">
              <a:lnSpc>
                <a:spcPct val="150000"/>
              </a:lnSpc>
              <a:spcAft>
                <a:spcPts val="600"/>
              </a:spcAft>
            </a:pPr>
            <a:r>
              <a:rPr lang="en-US" sz="3200">
                <a:solidFill>
                  <a:srgbClr val="0D0D0D"/>
                </a:solidFill>
                <a:effectLst/>
                <a:latin typeface="Arial"/>
                <a:ea typeface="HelveticaNeueLT Std Lt" charset="0"/>
                <a:cs typeface="Arial"/>
              </a:rPr>
              <a:t>Josh Blank | Matt Fowler | Tristan Jenkins | Alex Noll | Melanie Porter</a:t>
            </a:r>
          </a:p>
          <a:p>
            <a:pPr algn="ctr">
              <a:lnSpc>
                <a:spcPct val="150000"/>
              </a:lnSpc>
              <a:spcAft>
                <a:spcPts val="600"/>
              </a:spcAft>
            </a:pPr>
            <a:r>
              <a:rPr lang="en-US" sz="3200">
                <a:solidFill>
                  <a:srgbClr val="0D0D0D"/>
                </a:solidFill>
                <a:latin typeface="Arial"/>
                <a:ea typeface="HelveticaNeueLT Std Lt" charset="0"/>
                <a:cs typeface="Arial"/>
              </a:rPr>
              <a:t>We would like to thank our:     </a:t>
            </a:r>
            <a:r>
              <a:rPr lang="en-US" sz="3200" b="1">
                <a:solidFill>
                  <a:srgbClr val="0D0D0D"/>
                </a:solidFill>
                <a:latin typeface="Arial"/>
                <a:ea typeface="HelveticaNeueLT Std Lt" charset="0"/>
                <a:cs typeface="Arial"/>
              </a:rPr>
              <a:t>Sponsor: </a:t>
            </a:r>
            <a:r>
              <a:rPr lang="en-US" sz="3200">
                <a:solidFill>
                  <a:srgbClr val="0D0D0D"/>
                </a:solidFill>
                <a:latin typeface="Arial"/>
                <a:ea typeface="HelveticaNeueLT Std Lt" charset="0"/>
                <a:cs typeface="Arial"/>
              </a:rPr>
              <a:t>Rachel McCauley     </a:t>
            </a:r>
            <a:r>
              <a:rPr lang="en-US" sz="3200" b="1">
                <a:solidFill>
                  <a:srgbClr val="0D0D0D"/>
                </a:solidFill>
                <a:latin typeface="Arial"/>
                <a:ea typeface="HelveticaNeueLT Std Lt" charset="0"/>
                <a:cs typeface="Arial"/>
              </a:rPr>
              <a:t>Instructor</a:t>
            </a:r>
            <a:r>
              <a:rPr lang="en-US" sz="3200">
                <a:solidFill>
                  <a:srgbClr val="0D0D0D"/>
                </a:solidFill>
                <a:latin typeface="Arial"/>
                <a:ea typeface="HelveticaNeueLT Std Lt" charset="0"/>
                <a:cs typeface="Arial"/>
              </a:rPr>
              <a:t>: Dr. Shayne McConomy     </a:t>
            </a:r>
            <a:r>
              <a:rPr lang="en-US" sz="3200" b="1">
                <a:solidFill>
                  <a:srgbClr val="0D0D0D"/>
                </a:solidFill>
                <a:latin typeface="Arial"/>
                <a:ea typeface="HelveticaNeueLT Std Lt" charset="0"/>
                <a:cs typeface="Arial"/>
              </a:rPr>
              <a:t>Advisor:</a:t>
            </a:r>
            <a:r>
              <a:rPr lang="en-US" sz="3200">
                <a:solidFill>
                  <a:srgbClr val="0D0D0D"/>
                </a:solidFill>
                <a:latin typeface="Arial"/>
                <a:ea typeface="HelveticaNeueLT Std Lt" charset="0"/>
                <a:cs typeface="Arial"/>
              </a:rPr>
              <a:t> Keith Larson</a:t>
            </a:r>
            <a:endParaRPr lang="en-US" sz="3200">
              <a:solidFill>
                <a:srgbClr val="0D0D0D"/>
              </a:solidFill>
              <a:effectLst/>
              <a:latin typeface="Arial"/>
              <a:ea typeface="HelveticaNeueLT Std Lt" charset="0"/>
              <a:cs typeface="Arial"/>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491" y="222230"/>
            <a:ext cx="2880652" cy="2743200"/>
          </a:xfrm>
          <a:prstGeom prst="rect">
            <a:avLst/>
          </a:prstGeom>
        </p:spPr>
      </p:pic>
      <p:pic>
        <p:nvPicPr>
          <p:cNvPr id="1026" name="Picture 2">
            <a:extLst>
              <a:ext uri="{FF2B5EF4-FFF2-40B4-BE49-F238E27FC236}">
                <a16:creationId xmlns:a16="http://schemas.microsoft.com/office/drawing/2014/main" id="{CF004BBA-69C0-4254-88EB-3BC0A90FABD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606596" y="111115"/>
            <a:ext cx="5930858" cy="2965429"/>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a:extLst>
              <a:ext uri="{FF2B5EF4-FFF2-40B4-BE49-F238E27FC236}">
                <a16:creationId xmlns:a16="http://schemas.microsoft.com/office/drawing/2014/main" id="{587840B8-3ACE-41A2-AB01-26C29D02BCD9}"/>
              </a:ext>
            </a:extLst>
          </p:cNvPr>
          <p:cNvSpPr/>
          <p:nvPr/>
        </p:nvSpPr>
        <p:spPr>
          <a:xfrm>
            <a:off x="16283510" y="10527743"/>
            <a:ext cx="11323085" cy="890115"/>
          </a:xfrm>
          <a:prstGeom prst="rect">
            <a:avLst/>
          </a:prstGeom>
        </p:spPr>
        <p:txBody>
          <a:bodyPr wrap="square">
            <a:spAutoFit/>
          </a:bodyPr>
          <a:lstStyle/>
          <a:p>
            <a:r>
              <a:rPr lang="en-US">
                <a:solidFill>
                  <a:srgbClr val="000000"/>
                </a:solidFill>
                <a:latin typeface="Times New Roman" panose="02020603050405020304" pitchFamily="18" charset="0"/>
              </a:rPr>
              <a:t> </a:t>
            </a:r>
            <a:endParaRPr lang="en-US"/>
          </a:p>
        </p:txBody>
      </p:sp>
      <p:sp>
        <p:nvSpPr>
          <p:cNvPr id="10" name="Rectangle 9">
            <a:extLst>
              <a:ext uri="{FF2B5EF4-FFF2-40B4-BE49-F238E27FC236}">
                <a16:creationId xmlns:a16="http://schemas.microsoft.com/office/drawing/2014/main" id="{F0AB8371-A659-4B81-9998-7705184EF807}"/>
              </a:ext>
            </a:extLst>
          </p:cNvPr>
          <p:cNvSpPr/>
          <p:nvPr/>
        </p:nvSpPr>
        <p:spPr>
          <a:xfrm>
            <a:off x="0" y="6610926"/>
            <a:ext cx="32918400" cy="406667"/>
          </a:xfrm>
          <a:prstGeom prst="rect">
            <a:avLst/>
          </a:prstGeom>
          <a:solidFill>
            <a:srgbClr val="0B3D91"/>
          </a:solidFill>
          <a:ln>
            <a:solidFill>
              <a:srgbClr val="FC3D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Rounded Corners 19">
            <a:extLst>
              <a:ext uri="{FF2B5EF4-FFF2-40B4-BE49-F238E27FC236}">
                <a16:creationId xmlns:a16="http://schemas.microsoft.com/office/drawing/2014/main" id="{F06AF0AA-82ED-4F94-9FE4-428D5FE22591}"/>
              </a:ext>
            </a:extLst>
          </p:cNvPr>
          <p:cNvSpPr/>
          <p:nvPr/>
        </p:nvSpPr>
        <p:spPr>
          <a:xfrm>
            <a:off x="12569715" y="6325785"/>
            <a:ext cx="7778969" cy="887506"/>
          </a:xfrm>
          <a:prstGeom prst="roundRect">
            <a:avLst>
              <a:gd name="adj" fmla="val 50000"/>
            </a:avLst>
          </a:prstGeom>
          <a:solidFill>
            <a:srgbClr val="0B3D91"/>
          </a:solidFill>
          <a:ln w="38100">
            <a:solidFill>
              <a:srgbClr val="FC3D2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b="1">
                <a:solidFill>
                  <a:schemeClr val="bg1"/>
                </a:solidFill>
                <a:latin typeface="+mj-lt"/>
              </a:rPr>
              <a:t>Working Design</a:t>
            </a:r>
          </a:p>
        </p:txBody>
      </p:sp>
      <p:pic>
        <p:nvPicPr>
          <p:cNvPr id="4" name="Picture 3" descr="Graphical user interface&#10;&#10;Description automatically generated">
            <a:extLst>
              <a:ext uri="{FF2B5EF4-FFF2-40B4-BE49-F238E27FC236}">
                <a16:creationId xmlns:a16="http://schemas.microsoft.com/office/drawing/2014/main" id="{42C1CED1-9F58-4545-9DF1-B34B8D60C941}"/>
              </a:ext>
            </a:extLst>
          </p:cNvPr>
          <p:cNvPicPr>
            <a:picLocks noChangeAspect="1"/>
          </p:cNvPicPr>
          <p:nvPr/>
        </p:nvPicPr>
        <p:blipFill rotWithShape="1">
          <a:blip r:embed="rId5"/>
          <a:srcRect l="1904" t="-1" b="-815"/>
          <a:stretch/>
        </p:blipFill>
        <p:spPr>
          <a:xfrm rot="16200000">
            <a:off x="8995485" y="11388290"/>
            <a:ext cx="12550488" cy="6416200"/>
          </a:xfrm>
          <a:prstGeom prst="ellipse">
            <a:avLst/>
          </a:prstGeom>
          <a:ln w="269875" cap="rnd" cmpd="sng">
            <a:solidFill>
              <a:schemeClr val="bg1"/>
            </a:solidFill>
            <a:prstDash val="sysDash"/>
            <a:round/>
          </a:ln>
          <a:effectLst/>
        </p:spPr>
      </p:pic>
      <p:pic>
        <p:nvPicPr>
          <p:cNvPr id="17" name="Picture 16" descr="A picture containing device, meter&#10;&#10;Description automatically generated">
            <a:extLst>
              <a:ext uri="{FF2B5EF4-FFF2-40B4-BE49-F238E27FC236}">
                <a16:creationId xmlns:a16="http://schemas.microsoft.com/office/drawing/2014/main" id="{A49C7C8D-0189-479B-885F-29D7E78C4114}"/>
              </a:ext>
            </a:extLst>
          </p:cNvPr>
          <p:cNvPicPr>
            <a:picLocks noChangeAspect="1"/>
          </p:cNvPicPr>
          <p:nvPr/>
        </p:nvPicPr>
        <p:blipFill>
          <a:blip r:embed="rId6"/>
          <a:stretch>
            <a:fillRect/>
          </a:stretch>
        </p:blipFill>
        <p:spPr>
          <a:xfrm rot="16200000">
            <a:off x="1611174" y="11493320"/>
            <a:ext cx="14353669" cy="5816226"/>
          </a:xfrm>
          <a:prstGeom prst="rect">
            <a:avLst/>
          </a:prstGeom>
        </p:spPr>
      </p:pic>
      <p:sp>
        <p:nvSpPr>
          <p:cNvPr id="18" name="Rectangle: Rounded Corners 17">
            <a:extLst>
              <a:ext uri="{FF2B5EF4-FFF2-40B4-BE49-F238E27FC236}">
                <a16:creationId xmlns:a16="http://schemas.microsoft.com/office/drawing/2014/main" id="{643FC72E-8297-438D-9C8A-8B812852A8A0}"/>
              </a:ext>
            </a:extLst>
          </p:cNvPr>
          <p:cNvSpPr/>
          <p:nvPr/>
        </p:nvSpPr>
        <p:spPr>
          <a:xfrm>
            <a:off x="793963" y="7830648"/>
            <a:ext cx="4577512" cy="12192367"/>
          </a:xfrm>
          <a:prstGeom prst="roundRect">
            <a:avLst/>
          </a:prstGeom>
          <a:solidFill>
            <a:srgbClr val="0B3D91"/>
          </a:solid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14350" indent="-514350">
              <a:lnSpc>
                <a:spcPct val="125000"/>
              </a:lnSpc>
              <a:buAutoNum type="arabicParenR"/>
            </a:pPr>
            <a:r>
              <a:rPr lang="en-US" sz="3600"/>
              <a:t>Connection to lander</a:t>
            </a:r>
          </a:p>
          <a:p>
            <a:pPr marL="514350" indent="-514350">
              <a:lnSpc>
                <a:spcPct val="125000"/>
              </a:lnSpc>
              <a:buAutoNum type="arabicParenR"/>
            </a:pPr>
            <a:r>
              <a:rPr lang="en-US" sz="3600"/>
              <a:t>Pawl arm</a:t>
            </a:r>
          </a:p>
          <a:p>
            <a:pPr marL="514350" indent="-514350">
              <a:lnSpc>
                <a:spcPct val="125000"/>
              </a:lnSpc>
              <a:buAutoNum type="arabicParenR"/>
            </a:pPr>
            <a:r>
              <a:rPr lang="en-US" sz="3600"/>
              <a:t>Pawl Pin</a:t>
            </a:r>
          </a:p>
          <a:p>
            <a:pPr marL="514350" indent="-514350">
              <a:lnSpc>
                <a:spcPct val="125000"/>
              </a:lnSpc>
              <a:buAutoNum type="arabicParenR"/>
            </a:pPr>
            <a:r>
              <a:rPr lang="en-US" sz="3600"/>
              <a:t>Circular I-Beam</a:t>
            </a:r>
          </a:p>
          <a:p>
            <a:pPr marL="514350" indent="-514350">
              <a:lnSpc>
                <a:spcPct val="125000"/>
              </a:lnSpc>
              <a:buAutoNum type="arabicParenR"/>
            </a:pPr>
            <a:r>
              <a:rPr lang="en-US" sz="3600"/>
              <a:t>Connection to footpad</a:t>
            </a:r>
          </a:p>
          <a:p>
            <a:pPr marL="514350" indent="-514350">
              <a:lnSpc>
                <a:spcPct val="125000"/>
              </a:lnSpc>
              <a:buAutoNum type="arabicParenR"/>
            </a:pPr>
            <a:r>
              <a:rPr lang="en-US" sz="3600"/>
              <a:t>Solenoid</a:t>
            </a:r>
          </a:p>
          <a:p>
            <a:pPr marL="514350" indent="-514350">
              <a:lnSpc>
                <a:spcPct val="125000"/>
              </a:lnSpc>
              <a:buAutoNum type="arabicParenR"/>
            </a:pPr>
            <a:r>
              <a:rPr lang="en-US" sz="3600"/>
              <a:t>Ferritic core</a:t>
            </a:r>
          </a:p>
          <a:p>
            <a:pPr marL="514350" indent="-514350">
              <a:lnSpc>
                <a:spcPct val="125000"/>
              </a:lnSpc>
              <a:buAutoNum type="arabicParenR"/>
            </a:pPr>
            <a:r>
              <a:rPr lang="en-US" sz="3600"/>
              <a:t>Upper strut cylinder</a:t>
            </a:r>
          </a:p>
          <a:p>
            <a:pPr marL="514350" indent="-514350">
              <a:lnSpc>
                <a:spcPct val="125000"/>
              </a:lnSpc>
              <a:buAutoNum type="arabicParenR"/>
            </a:pPr>
            <a:r>
              <a:rPr lang="en-US" sz="3600"/>
              <a:t>Main spring</a:t>
            </a:r>
          </a:p>
          <a:p>
            <a:pPr marL="514350" indent="-514350">
              <a:lnSpc>
                <a:spcPct val="125000"/>
              </a:lnSpc>
              <a:buAutoNum type="arabicParenR"/>
            </a:pPr>
            <a:r>
              <a:rPr lang="en-US" sz="3600"/>
              <a:t> Main piston</a:t>
            </a:r>
          </a:p>
          <a:p>
            <a:pPr marL="514350" indent="-514350">
              <a:lnSpc>
                <a:spcPct val="125000"/>
              </a:lnSpc>
              <a:buAutoNum type="arabicParenR"/>
            </a:pPr>
            <a:r>
              <a:rPr lang="en-US" sz="3600"/>
              <a:t> Bushing </a:t>
            </a:r>
          </a:p>
          <a:p>
            <a:pPr marL="514350" indent="-514350">
              <a:lnSpc>
                <a:spcPct val="125000"/>
              </a:lnSpc>
              <a:buAutoNum type="arabicParenR"/>
            </a:pPr>
            <a:r>
              <a:rPr lang="en-US" sz="3600"/>
              <a:t> Ratchet teeth inside of I-beam channel</a:t>
            </a:r>
          </a:p>
          <a:p>
            <a:pPr marL="514350" indent="-514350">
              <a:buAutoNum type="arabicParenR"/>
            </a:pPr>
            <a:endParaRPr lang="en-US" sz="3200"/>
          </a:p>
        </p:txBody>
      </p:sp>
      <p:sp>
        <p:nvSpPr>
          <p:cNvPr id="3" name="Oval 2">
            <a:extLst>
              <a:ext uri="{FF2B5EF4-FFF2-40B4-BE49-F238E27FC236}">
                <a16:creationId xmlns:a16="http://schemas.microsoft.com/office/drawing/2014/main" id="{B467F7B8-FC33-4BA6-93E3-E5ABC4AC7AE4}"/>
              </a:ext>
            </a:extLst>
          </p:cNvPr>
          <p:cNvSpPr/>
          <p:nvPr/>
        </p:nvSpPr>
        <p:spPr>
          <a:xfrm>
            <a:off x="7988726" y="13211276"/>
            <a:ext cx="1074957" cy="2049222"/>
          </a:xfrm>
          <a:prstGeom prst="ellipse">
            <a:avLst/>
          </a:prstGeom>
          <a:noFill/>
          <a:ln w="13970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B9B8452F-CADC-4B39-B4C3-F057D0E5BC18}"/>
              </a:ext>
            </a:extLst>
          </p:cNvPr>
          <p:cNvCxnSpPr>
            <a:cxnSpLocks/>
            <a:stCxn id="3" idx="0"/>
          </p:cNvCxnSpPr>
          <p:nvPr/>
        </p:nvCxnSpPr>
        <p:spPr>
          <a:xfrm flipV="1">
            <a:off x="8526205" y="8989002"/>
            <a:ext cx="5035687" cy="4222274"/>
          </a:xfrm>
          <a:prstGeom prst="line">
            <a:avLst/>
          </a:prstGeom>
          <a:ln w="190500" cap="rnd">
            <a:solidFill>
              <a:schemeClr val="bg1"/>
            </a:solidFill>
            <a:round/>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D4CA83A0-289A-487C-85AC-87C62831EB88}"/>
              </a:ext>
            </a:extLst>
          </p:cNvPr>
          <p:cNvCxnSpPr>
            <a:cxnSpLocks/>
            <a:stCxn id="3" idx="4"/>
          </p:cNvCxnSpPr>
          <p:nvPr/>
        </p:nvCxnSpPr>
        <p:spPr>
          <a:xfrm>
            <a:off x="8526205" y="15260498"/>
            <a:ext cx="5345606" cy="5201742"/>
          </a:xfrm>
          <a:prstGeom prst="line">
            <a:avLst/>
          </a:prstGeom>
          <a:ln w="190500" cap="rnd">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2D598701-268A-400A-8112-1D164972140C}"/>
              </a:ext>
            </a:extLst>
          </p:cNvPr>
          <p:cNvGrpSpPr/>
          <p:nvPr/>
        </p:nvGrpSpPr>
        <p:grpSpPr>
          <a:xfrm>
            <a:off x="5691713" y="7068226"/>
            <a:ext cx="2699614" cy="1524844"/>
            <a:chOff x="21945052" y="8773778"/>
            <a:chExt cx="2699614" cy="1524844"/>
          </a:xfrm>
        </p:grpSpPr>
        <p:sp>
          <p:nvSpPr>
            <p:cNvPr id="29" name="Oval 28">
              <a:extLst>
                <a:ext uri="{FF2B5EF4-FFF2-40B4-BE49-F238E27FC236}">
                  <a16:creationId xmlns:a16="http://schemas.microsoft.com/office/drawing/2014/main" id="{79B8769F-D32A-43D2-A2C5-28163150FA5A}"/>
                </a:ext>
              </a:extLst>
            </p:cNvPr>
            <p:cNvSpPr/>
            <p:nvPr/>
          </p:nvSpPr>
          <p:spPr>
            <a:xfrm>
              <a:off x="21945052" y="8773778"/>
              <a:ext cx="1524844" cy="1524844"/>
            </a:xfrm>
            <a:prstGeom prst="ellipse">
              <a:avLst/>
            </a:prstGeom>
            <a:solidFill>
              <a:srgbClr val="0B3D91"/>
            </a:solidFill>
            <a:ln w="76200">
              <a:solidFill>
                <a:srgbClr val="FC3D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1</a:t>
              </a:r>
            </a:p>
          </p:txBody>
        </p:sp>
        <p:cxnSp>
          <p:nvCxnSpPr>
            <p:cNvPr id="31" name="Straight Arrow Connector 30">
              <a:extLst>
                <a:ext uri="{FF2B5EF4-FFF2-40B4-BE49-F238E27FC236}">
                  <a16:creationId xmlns:a16="http://schemas.microsoft.com/office/drawing/2014/main" id="{4632422A-3105-47CF-BC12-9CEABF32DD3D}"/>
                </a:ext>
              </a:extLst>
            </p:cNvPr>
            <p:cNvCxnSpPr>
              <a:cxnSpLocks/>
              <a:stCxn id="29" idx="6"/>
            </p:cNvCxnSpPr>
            <p:nvPr/>
          </p:nvCxnSpPr>
          <p:spPr>
            <a:xfrm flipV="1">
              <a:off x="23469896" y="9376352"/>
              <a:ext cx="1174770" cy="159848"/>
            </a:xfrm>
            <a:prstGeom prst="straightConnector1">
              <a:avLst/>
            </a:prstGeom>
            <a:ln w="76200">
              <a:solidFill>
                <a:srgbClr val="FC3D2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5" name="Group 104">
            <a:extLst>
              <a:ext uri="{FF2B5EF4-FFF2-40B4-BE49-F238E27FC236}">
                <a16:creationId xmlns:a16="http://schemas.microsoft.com/office/drawing/2014/main" id="{F9F4C337-C38E-436A-839E-2AF1B3B42CCA}"/>
              </a:ext>
            </a:extLst>
          </p:cNvPr>
          <p:cNvGrpSpPr/>
          <p:nvPr/>
        </p:nvGrpSpPr>
        <p:grpSpPr>
          <a:xfrm>
            <a:off x="9001668" y="7181316"/>
            <a:ext cx="2694454" cy="1681216"/>
            <a:chOff x="24246722" y="5680423"/>
            <a:chExt cx="2694454" cy="1681216"/>
          </a:xfrm>
        </p:grpSpPr>
        <p:sp>
          <p:nvSpPr>
            <p:cNvPr id="106" name="Oval 105">
              <a:extLst>
                <a:ext uri="{FF2B5EF4-FFF2-40B4-BE49-F238E27FC236}">
                  <a16:creationId xmlns:a16="http://schemas.microsoft.com/office/drawing/2014/main" id="{F7F813BB-C506-4EC4-AAB6-68BE8348C333}"/>
                </a:ext>
              </a:extLst>
            </p:cNvPr>
            <p:cNvSpPr/>
            <p:nvPr/>
          </p:nvSpPr>
          <p:spPr>
            <a:xfrm>
              <a:off x="25416332" y="5680423"/>
              <a:ext cx="1524844" cy="1524844"/>
            </a:xfrm>
            <a:prstGeom prst="ellipse">
              <a:avLst/>
            </a:prstGeom>
            <a:solidFill>
              <a:srgbClr val="0B3D91"/>
            </a:solidFill>
            <a:ln w="76200">
              <a:solidFill>
                <a:srgbClr val="FC3D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6</a:t>
              </a:r>
            </a:p>
          </p:txBody>
        </p:sp>
        <p:cxnSp>
          <p:nvCxnSpPr>
            <p:cNvPr id="107" name="Straight Arrow Connector 106">
              <a:extLst>
                <a:ext uri="{FF2B5EF4-FFF2-40B4-BE49-F238E27FC236}">
                  <a16:creationId xmlns:a16="http://schemas.microsoft.com/office/drawing/2014/main" id="{8155BFC2-DC2A-4503-A333-905D1E7FC106}"/>
                </a:ext>
              </a:extLst>
            </p:cNvPr>
            <p:cNvCxnSpPr>
              <a:cxnSpLocks/>
              <a:stCxn id="106" idx="2"/>
            </p:cNvCxnSpPr>
            <p:nvPr/>
          </p:nvCxnSpPr>
          <p:spPr>
            <a:xfrm flipH="1">
              <a:off x="24246722" y="6442845"/>
              <a:ext cx="1169610" cy="918794"/>
            </a:xfrm>
            <a:prstGeom prst="straightConnector1">
              <a:avLst/>
            </a:prstGeom>
            <a:ln w="76200">
              <a:solidFill>
                <a:srgbClr val="FC3D2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8" name="Group 107">
            <a:extLst>
              <a:ext uri="{FF2B5EF4-FFF2-40B4-BE49-F238E27FC236}">
                <a16:creationId xmlns:a16="http://schemas.microsoft.com/office/drawing/2014/main" id="{6112F608-F938-4430-97FE-BFC07CAEF5C4}"/>
              </a:ext>
            </a:extLst>
          </p:cNvPr>
          <p:cNvGrpSpPr/>
          <p:nvPr/>
        </p:nvGrpSpPr>
        <p:grpSpPr>
          <a:xfrm>
            <a:off x="5696062" y="8954464"/>
            <a:ext cx="2118816" cy="1798365"/>
            <a:chOff x="21945052" y="8773778"/>
            <a:chExt cx="2118816" cy="1798365"/>
          </a:xfrm>
        </p:grpSpPr>
        <p:sp>
          <p:nvSpPr>
            <p:cNvPr id="109" name="Oval 108">
              <a:extLst>
                <a:ext uri="{FF2B5EF4-FFF2-40B4-BE49-F238E27FC236}">
                  <a16:creationId xmlns:a16="http://schemas.microsoft.com/office/drawing/2014/main" id="{BA45A570-F097-4EC0-8239-9BF25B93FB8F}"/>
                </a:ext>
              </a:extLst>
            </p:cNvPr>
            <p:cNvSpPr/>
            <p:nvPr/>
          </p:nvSpPr>
          <p:spPr>
            <a:xfrm>
              <a:off x="21945052" y="8773778"/>
              <a:ext cx="1524844" cy="1524844"/>
            </a:xfrm>
            <a:prstGeom prst="ellipse">
              <a:avLst/>
            </a:prstGeom>
            <a:solidFill>
              <a:srgbClr val="0B3D91"/>
            </a:solidFill>
            <a:ln w="76200">
              <a:solidFill>
                <a:srgbClr val="FC3D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2</a:t>
              </a:r>
            </a:p>
          </p:txBody>
        </p:sp>
        <p:cxnSp>
          <p:nvCxnSpPr>
            <p:cNvPr id="110" name="Straight Arrow Connector 109">
              <a:extLst>
                <a:ext uri="{FF2B5EF4-FFF2-40B4-BE49-F238E27FC236}">
                  <a16:creationId xmlns:a16="http://schemas.microsoft.com/office/drawing/2014/main" id="{6B2CF740-E17A-4F2E-BCB1-FD878C71D800}"/>
                </a:ext>
              </a:extLst>
            </p:cNvPr>
            <p:cNvCxnSpPr>
              <a:cxnSpLocks/>
              <a:stCxn id="109" idx="5"/>
            </p:cNvCxnSpPr>
            <p:nvPr/>
          </p:nvCxnSpPr>
          <p:spPr>
            <a:xfrm>
              <a:off x="23246588" y="10075314"/>
              <a:ext cx="817280" cy="496829"/>
            </a:xfrm>
            <a:prstGeom prst="straightConnector1">
              <a:avLst/>
            </a:prstGeom>
            <a:ln w="76200">
              <a:solidFill>
                <a:srgbClr val="FC3D21"/>
              </a:solidFill>
              <a:tailEnd type="triangle"/>
            </a:ln>
          </p:spPr>
          <p:style>
            <a:lnRef idx="1">
              <a:schemeClr val="accent1"/>
            </a:lnRef>
            <a:fillRef idx="0">
              <a:schemeClr val="accent1"/>
            </a:fillRef>
            <a:effectRef idx="0">
              <a:schemeClr val="accent1"/>
            </a:effectRef>
            <a:fontRef idx="minor">
              <a:schemeClr val="tx1"/>
            </a:fontRef>
          </p:style>
        </p:cxnSp>
      </p:grpSp>
      <p:pic>
        <p:nvPicPr>
          <p:cNvPr id="42" name="Picture 41">
            <a:extLst>
              <a:ext uri="{FF2B5EF4-FFF2-40B4-BE49-F238E27FC236}">
                <a16:creationId xmlns:a16="http://schemas.microsoft.com/office/drawing/2014/main" id="{CECE3BF1-8CFA-46C0-BEFE-4A6760805F04}"/>
              </a:ext>
            </a:extLst>
          </p:cNvPr>
          <p:cNvPicPr>
            <a:picLocks noChangeAspect="1"/>
          </p:cNvPicPr>
          <p:nvPr/>
        </p:nvPicPr>
        <p:blipFill>
          <a:blip r:embed="rId7"/>
          <a:stretch>
            <a:fillRect/>
          </a:stretch>
        </p:blipFill>
        <p:spPr>
          <a:xfrm>
            <a:off x="18714391" y="14120684"/>
            <a:ext cx="13432125" cy="7078063"/>
          </a:xfrm>
          <a:prstGeom prst="rect">
            <a:avLst/>
          </a:prstGeom>
        </p:spPr>
      </p:pic>
      <p:grpSp>
        <p:nvGrpSpPr>
          <p:cNvPr id="111" name="Group 110">
            <a:extLst>
              <a:ext uri="{FF2B5EF4-FFF2-40B4-BE49-F238E27FC236}">
                <a16:creationId xmlns:a16="http://schemas.microsoft.com/office/drawing/2014/main" id="{F86BE3CC-D9D8-481F-BBCA-1F21526DA511}"/>
              </a:ext>
            </a:extLst>
          </p:cNvPr>
          <p:cNvGrpSpPr/>
          <p:nvPr/>
        </p:nvGrpSpPr>
        <p:grpSpPr>
          <a:xfrm>
            <a:off x="5691713" y="10942669"/>
            <a:ext cx="2144691" cy="1524844"/>
            <a:chOff x="21945052" y="8773778"/>
            <a:chExt cx="2144691" cy="1524844"/>
          </a:xfrm>
        </p:grpSpPr>
        <p:sp>
          <p:nvSpPr>
            <p:cNvPr id="112" name="Oval 111">
              <a:extLst>
                <a:ext uri="{FF2B5EF4-FFF2-40B4-BE49-F238E27FC236}">
                  <a16:creationId xmlns:a16="http://schemas.microsoft.com/office/drawing/2014/main" id="{1C3253BF-CC49-4359-BB0B-C3DBEB022516}"/>
                </a:ext>
              </a:extLst>
            </p:cNvPr>
            <p:cNvSpPr/>
            <p:nvPr/>
          </p:nvSpPr>
          <p:spPr>
            <a:xfrm>
              <a:off x="21945052" y="8773778"/>
              <a:ext cx="1524844" cy="1524844"/>
            </a:xfrm>
            <a:prstGeom prst="ellipse">
              <a:avLst/>
            </a:prstGeom>
            <a:solidFill>
              <a:srgbClr val="0B3D91"/>
            </a:solidFill>
            <a:ln w="76200">
              <a:solidFill>
                <a:srgbClr val="FC3D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3</a:t>
              </a:r>
            </a:p>
          </p:txBody>
        </p:sp>
        <p:cxnSp>
          <p:nvCxnSpPr>
            <p:cNvPr id="113" name="Straight Arrow Connector 112">
              <a:extLst>
                <a:ext uri="{FF2B5EF4-FFF2-40B4-BE49-F238E27FC236}">
                  <a16:creationId xmlns:a16="http://schemas.microsoft.com/office/drawing/2014/main" id="{BEB1148F-D0F2-4389-9C65-92055E3A733C}"/>
                </a:ext>
              </a:extLst>
            </p:cNvPr>
            <p:cNvCxnSpPr>
              <a:cxnSpLocks/>
              <a:stCxn id="112" idx="6"/>
            </p:cNvCxnSpPr>
            <p:nvPr/>
          </p:nvCxnSpPr>
          <p:spPr>
            <a:xfrm>
              <a:off x="23469896" y="9536200"/>
              <a:ext cx="619847" cy="525045"/>
            </a:xfrm>
            <a:prstGeom prst="straightConnector1">
              <a:avLst/>
            </a:prstGeom>
            <a:ln w="76200">
              <a:solidFill>
                <a:srgbClr val="FC3D2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4" name="Group 113">
            <a:extLst>
              <a:ext uri="{FF2B5EF4-FFF2-40B4-BE49-F238E27FC236}">
                <a16:creationId xmlns:a16="http://schemas.microsoft.com/office/drawing/2014/main" id="{CC798A9B-31B2-40D0-A5FC-F3830354EC93}"/>
              </a:ext>
            </a:extLst>
          </p:cNvPr>
          <p:cNvGrpSpPr/>
          <p:nvPr/>
        </p:nvGrpSpPr>
        <p:grpSpPr>
          <a:xfrm>
            <a:off x="5700356" y="14547948"/>
            <a:ext cx="2704200" cy="1568344"/>
            <a:chOff x="21945052" y="8773778"/>
            <a:chExt cx="2704200" cy="1568344"/>
          </a:xfrm>
        </p:grpSpPr>
        <p:sp>
          <p:nvSpPr>
            <p:cNvPr id="115" name="Oval 114">
              <a:extLst>
                <a:ext uri="{FF2B5EF4-FFF2-40B4-BE49-F238E27FC236}">
                  <a16:creationId xmlns:a16="http://schemas.microsoft.com/office/drawing/2014/main" id="{34E8C9D3-8752-41DB-85C5-9BD958019A40}"/>
                </a:ext>
              </a:extLst>
            </p:cNvPr>
            <p:cNvSpPr/>
            <p:nvPr/>
          </p:nvSpPr>
          <p:spPr>
            <a:xfrm>
              <a:off x="21945052" y="8773778"/>
              <a:ext cx="1524844" cy="1524844"/>
            </a:xfrm>
            <a:prstGeom prst="ellipse">
              <a:avLst/>
            </a:prstGeom>
            <a:solidFill>
              <a:srgbClr val="0B3D91"/>
            </a:solidFill>
            <a:ln w="76200">
              <a:solidFill>
                <a:srgbClr val="FC3D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4</a:t>
              </a:r>
            </a:p>
          </p:txBody>
        </p:sp>
        <p:cxnSp>
          <p:nvCxnSpPr>
            <p:cNvPr id="116" name="Straight Arrow Connector 115">
              <a:extLst>
                <a:ext uri="{FF2B5EF4-FFF2-40B4-BE49-F238E27FC236}">
                  <a16:creationId xmlns:a16="http://schemas.microsoft.com/office/drawing/2014/main" id="{BCF7FC90-5814-413C-9D90-2C2555030097}"/>
                </a:ext>
              </a:extLst>
            </p:cNvPr>
            <p:cNvCxnSpPr>
              <a:cxnSpLocks/>
              <a:stCxn id="115" idx="6"/>
            </p:cNvCxnSpPr>
            <p:nvPr/>
          </p:nvCxnSpPr>
          <p:spPr>
            <a:xfrm>
              <a:off x="23469896" y="9536200"/>
              <a:ext cx="1179356" cy="805922"/>
            </a:xfrm>
            <a:prstGeom prst="straightConnector1">
              <a:avLst/>
            </a:prstGeom>
            <a:ln w="76200">
              <a:solidFill>
                <a:srgbClr val="FC3D2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18" name="Group 117">
            <a:extLst>
              <a:ext uri="{FF2B5EF4-FFF2-40B4-BE49-F238E27FC236}">
                <a16:creationId xmlns:a16="http://schemas.microsoft.com/office/drawing/2014/main" id="{2DCFAE38-2334-4409-A2B1-CA9A941C8591}"/>
              </a:ext>
            </a:extLst>
          </p:cNvPr>
          <p:cNvGrpSpPr/>
          <p:nvPr/>
        </p:nvGrpSpPr>
        <p:grpSpPr>
          <a:xfrm>
            <a:off x="5616333" y="17380771"/>
            <a:ext cx="2734211" cy="3338727"/>
            <a:chOff x="21945052" y="8773778"/>
            <a:chExt cx="2734211" cy="3338727"/>
          </a:xfrm>
        </p:grpSpPr>
        <p:sp>
          <p:nvSpPr>
            <p:cNvPr id="119" name="Oval 118">
              <a:extLst>
                <a:ext uri="{FF2B5EF4-FFF2-40B4-BE49-F238E27FC236}">
                  <a16:creationId xmlns:a16="http://schemas.microsoft.com/office/drawing/2014/main" id="{214FE6EC-ABCC-42F8-BB61-E5F4BF9F3012}"/>
                </a:ext>
              </a:extLst>
            </p:cNvPr>
            <p:cNvSpPr/>
            <p:nvPr/>
          </p:nvSpPr>
          <p:spPr>
            <a:xfrm>
              <a:off x="21945052" y="8773778"/>
              <a:ext cx="1524844" cy="1524844"/>
            </a:xfrm>
            <a:prstGeom prst="ellipse">
              <a:avLst/>
            </a:prstGeom>
            <a:solidFill>
              <a:srgbClr val="0B3D91"/>
            </a:solidFill>
            <a:ln w="76200">
              <a:solidFill>
                <a:srgbClr val="FC3D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5</a:t>
              </a:r>
            </a:p>
          </p:txBody>
        </p:sp>
        <p:cxnSp>
          <p:nvCxnSpPr>
            <p:cNvPr id="120" name="Straight Arrow Connector 119">
              <a:extLst>
                <a:ext uri="{FF2B5EF4-FFF2-40B4-BE49-F238E27FC236}">
                  <a16:creationId xmlns:a16="http://schemas.microsoft.com/office/drawing/2014/main" id="{822C5E62-865C-4F6B-A657-EF678DAB5370}"/>
                </a:ext>
              </a:extLst>
            </p:cNvPr>
            <p:cNvCxnSpPr>
              <a:cxnSpLocks/>
              <a:stCxn id="119" idx="5"/>
            </p:cNvCxnSpPr>
            <p:nvPr/>
          </p:nvCxnSpPr>
          <p:spPr>
            <a:xfrm>
              <a:off x="23246588" y="10075314"/>
              <a:ext cx="1432675" cy="2037191"/>
            </a:xfrm>
            <a:prstGeom prst="straightConnector1">
              <a:avLst/>
            </a:prstGeom>
            <a:ln w="76200">
              <a:solidFill>
                <a:srgbClr val="FC3D2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1" name="Group 120">
            <a:extLst>
              <a:ext uri="{FF2B5EF4-FFF2-40B4-BE49-F238E27FC236}">
                <a16:creationId xmlns:a16="http://schemas.microsoft.com/office/drawing/2014/main" id="{1F7B54B8-55E9-42C9-A805-0E2DD9D4FB6A}"/>
              </a:ext>
            </a:extLst>
          </p:cNvPr>
          <p:cNvGrpSpPr/>
          <p:nvPr/>
        </p:nvGrpSpPr>
        <p:grpSpPr>
          <a:xfrm>
            <a:off x="9406572" y="9042619"/>
            <a:ext cx="2305446" cy="1524844"/>
            <a:chOff x="21164450" y="8773778"/>
            <a:chExt cx="2305446" cy="1524844"/>
          </a:xfrm>
        </p:grpSpPr>
        <p:sp>
          <p:nvSpPr>
            <p:cNvPr id="122" name="Oval 121">
              <a:extLst>
                <a:ext uri="{FF2B5EF4-FFF2-40B4-BE49-F238E27FC236}">
                  <a16:creationId xmlns:a16="http://schemas.microsoft.com/office/drawing/2014/main" id="{D943F4DD-DF0F-4509-B1F1-8A01CA985AD6}"/>
                </a:ext>
              </a:extLst>
            </p:cNvPr>
            <p:cNvSpPr/>
            <p:nvPr/>
          </p:nvSpPr>
          <p:spPr>
            <a:xfrm>
              <a:off x="21945052" y="8773778"/>
              <a:ext cx="1524844" cy="1524844"/>
            </a:xfrm>
            <a:prstGeom prst="ellipse">
              <a:avLst/>
            </a:prstGeom>
            <a:solidFill>
              <a:srgbClr val="0B3D91"/>
            </a:solidFill>
            <a:ln w="76200">
              <a:solidFill>
                <a:srgbClr val="FC3D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7</a:t>
              </a:r>
            </a:p>
          </p:txBody>
        </p:sp>
        <p:cxnSp>
          <p:nvCxnSpPr>
            <p:cNvPr id="123" name="Straight Arrow Connector 122">
              <a:extLst>
                <a:ext uri="{FF2B5EF4-FFF2-40B4-BE49-F238E27FC236}">
                  <a16:creationId xmlns:a16="http://schemas.microsoft.com/office/drawing/2014/main" id="{B8DA2A9E-E6C9-4ECE-A432-72142D176EB3}"/>
                </a:ext>
              </a:extLst>
            </p:cNvPr>
            <p:cNvCxnSpPr>
              <a:cxnSpLocks/>
              <a:stCxn id="122" idx="2"/>
            </p:cNvCxnSpPr>
            <p:nvPr/>
          </p:nvCxnSpPr>
          <p:spPr>
            <a:xfrm flipH="1" flipV="1">
              <a:off x="21164450" y="8791780"/>
              <a:ext cx="780602" cy="744420"/>
            </a:xfrm>
            <a:prstGeom prst="straightConnector1">
              <a:avLst/>
            </a:prstGeom>
            <a:ln w="76200">
              <a:solidFill>
                <a:srgbClr val="FC3D2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24" name="Group 123">
            <a:extLst>
              <a:ext uri="{FF2B5EF4-FFF2-40B4-BE49-F238E27FC236}">
                <a16:creationId xmlns:a16="http://schemas.microsoft.com/office/drawing/2014/main" id="{49F5CBA6-EFD7-4C41-9925-122A86B91B8E}"/>
              </a:ext>
            </a:extLst>
          </p:cNvPr>
          <p:cNvGrpSpPr/>
          <p:nvPr/>
        </p:nvGrpSpPr>
        <p:grpSpPr>
          <a:xfrm>
            <a:off x="10188109" y="14883294"/>
            <a:ext cx="4319371" cy="2955446"/>
            <a:chOff x="21945052" y="7343176"/>
            <a:chExt cx="4319371" cy="2955446"/>
          </a:xfrm>
        </p:grpSpPr>
        <p:sp>
          <p:nvSpPr>
            <p:cNvPr id="125" name="Oval 124">
              <a:extLst>
                <a:ext uri="{FF2B5EF4-FFF2-40B4-BE49-F238E27FC236}">
                  <a16:creationId xmlns:a16="http://schemas.microsoft.com/office/drawing/2014/main" id="{4E633F46-8D5F-4229-AA33-C2AD12DEAA81}"/>
                </a:ext>
              </a:extLst>
            </p:cNvPr>
            <p:cNvSpPr/>
            <p:nvPr/>
          </p:nvSpPr>
          <p:spPr>
            <a:xfrm>
              <a:off x="21945052" y="8773778"/>
              <a:ext cx="1524844" cy="1524844"/>
            </a:xfrm>
            <a:prstGeom prst="ellipse">
              <a:avLst/>
            </a:prstGeom>
            <a:solidFill>
              <a:srgbClr val="0B3D91"/>
            </a:solidFill>
            <a:ln w="76200">
              <a:solidFill>
                <a:srgbClr val="FC3D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11</a:t>
              </a:r>
            </a:p>
          </p:txBody>
        </p:sp>
        <p:cxnSp>
          <p:nvCxnSpPr>
            <p:cNvPr id="126" name="Straight Arrow Connector 125">
              <a:extLst>
                <a:ext uri="{FF2B5EF4-FFF2-40B4-BE49-F238E27FC236}">
                  <a16:creationId xmlns:a16="http://schemas.microsoft.com/office/drawing/2014/main" id="{8CE05E2A-722D-4573-93B8-17B02F3330BE}"/>
                </a:ext>
              </a:extLst>
            </p:cNvPr>
            <p:cNvCxnSpPr>
              <a:cxnSpLocks/>
              <a:stCxn id="125" idx="6"/>
            </p:cNvCxnSpPr>
            <p:nvPr/>
          </p:nvCxnSpPr>
          <p:spPr>
            <a:xfrm flipV="1">
              <a:off x="23469896" y="7343176"/>
              <a:ext cx="2794527" cy="2193024"/>
            </a:xfrm>
            <a:prstGeom prst="straightConnector1">
              <a:avLst/>
            </a:prstGeom>
            <a:ln w="76200">
              <a:solidFill>
                <a:srgbClr val="FC3D2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35" name="Group 1034">
            <a:extLst>
              <a:ext uri="{FF2B5EF4-FFF2-40B4-BE49-F238E27FC236}">
                <a16:creationId xmlns:a16="http://schemas.microsoft.com/office/drawing/2014/main" id="{78000C85-0542-4361-B942-91DBE93DF204}"/>
              </a:ext>
            </a:extLst>
          </p:cNvPr>
          <p:cNvGrpSpPr/>
          <p:nvPr/>
        </p:nvGrpSpPr>
        <p:grpSpPr>
          <a:xfrm>
            <a:off x="8781672" y="10911754"/>
            <a:ext cx="4863712" cy="1661741"/>
            <a:chOff x="7504941" y="10818520"/>
            <a:chExt cx="4863712" cy="1661741"/>
          </a:xfrm>
        </p:grpSpPr>
        <p:grpSp>
          <p:nvGrpSpPr>
            <p:cNvPr id="136" name="Group 135">
              <a:extLst>
                <a:ext uri="{FF2B5EF4-FFF2-40B4-BE49-F238E27FC236}">
                  <a16:creationId xmlns:a16="http://schemas.microsoft.com/office/drawing/2014/main" id="{1DAB5957-455A-466A-A719-A668FD7575CE}"/>
                </a:ext>
              </a:extLst>
            </p:cNvPr>
            <p:cNvGrpSpPr/>
            <p:nvPr/>
          </p:nvGrpSpPr>
          <p:grpSpPr>
            <a:xfrm>
              <a:off x="8868479" y="10955417"/>
              <a:ext cx="3500174" cy="1524844"/>
              <a:chOff x="21945052" y="8773778"/>
              <a:chExt cx="3500174" cy="1524844"/>
            </a:xfrm>
          </p:grpSpPr>
          <p:sp>
            <p:nvSpPr>
              <p:cNvPr id="137" name="Oval 136">
                <a:extLst>
                  <a:ext uri="{FF2B5EF4-FFF2-40B4-BE49-F238E27FC236}">
                    <a16:creationId xmlns:a16="http://schemas.microsoft.com/office/drawing/2014/main" id="{A6563B54-E279-4953-86A9-97356A6DB619}"/>
                  </a:ext>
                </a:extLst>
              </p:cNvPr>
              <p:cNvSpPr/>
              <p:nvPr/>
            </p:nvSpPr>
            <p:spPr>
              <a:xfrm>
                <a:off x="21945052" y="8773778"/>
                <a:ext cx="1524844" cy="1524844"/>
              </a:xfrm>
              <a:prstGeom prst="ellipse">
                <a:avLst/>
              </a:prstGeom>
              <a:solidFill>
                <a:srgbClr val="0B3D91"/>
              </a:solidFill>
              <a:ln w="76200">
                <a:solidFill>
                  <a:srgbClr val="FC3D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8</a:t>
                </a:r>
              </a:p>
            </p:txBody>
          </p:sp>
          <p:cxnSp>
            <p:nvCxnSpPr>
              <p:cNvPr id="138" name="Straight Arrow Connector 137">
                <a:extLst>
                  <a:ext uri="{FF2B5EF4-FFF2-40B4-BE49-F238E27FC236}">
                    <a16:creationId xmlns:a16="http://schemas.microsoft.com/office/drawing/2014/main" id="{5E1EA606-DA92-41EF-B660-C9E9ED2E3720}"/>
                  </a:ext>
                </a:extLst>
              </p:cNvPr>
              <p:cNvCxnSpPr>
                <a:cxnSpLocks/>
                <a:stCxn id="137" idx="6"/>
              </p:cNvCxnSpPr>
              <p:nvPr/>
            </p:nvCxnSpPr>
            <p:spPr>
              <a:xfrm flipV="1">
                <a:off x="23469896" y="9151038"/>
                <a:ext cx="1975330" cy="385162"/>
              </a:xfrm>
              <a:prstGeom prst="straightConnector1">
                <a:avLst/>
              </a:prstGeom>
              <a:ln w="76200">
                <a:solidFill>
                  <a:srgbClr val="FC3D2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39" name="Straight Arrow Connector 138">
              <a:extLst>
                <a:ext uri="{FF2B5EF4-FFF2-40B4-BE49-F238E27FC236}">
                  <a16:creationId xmlns:a16="http://schemas.microsoft.com/office/drawing/2014/main" id="{6502D760-A911-4FB0-B900-D561EB4AFD68}"/>
                </a:ext>
              </a:extLst>
            </p:cNvPr>
            <p:cNvCxnSpPr>
              <a:cxnSpLocks/>
              <a:stCxn id="137" idx="2"/>
            </p:cNvCxnSpPr>
            <p:nvPr/>
          </p:nvCxnSpPr>
          <p:spPr>
            <a:xfrm flipH="1" flipV="1">
              <a:off x="7504941" y="10818520"/>
              <a:ext cx="1363538" cy="899319"/>
            </a:xfrm>
            <a:prstGeom prst="straightConnector1">
              <a:avLst/>
            </a:prstGeom>
            <a:ln w="76200">
              <a:solidFill>
                <a:srgbClr val="FC3D2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45" name="Group 144">
            <a:extLst>
              <a:ext uri="{FF2B5EF4-FFF2-40B4-BE49-F238E27FC236}">
                <a16:creationId xmlns:a16="http://schemas.microsoft.com/office/drawing/2014/main" id="{B839889F-349F-47E9-8291-E1D608DD5211}"/>
              </a:ext>
            </a:extLst>
          </p:cNvPr>
          <p:cNvGrpSpPr/>
          <p:nvPr/>
        </p:nvGrpSpPr>
        <p:grpSpPr>
          <a:xfrm>
            <a:off x="10141780" y="12161411"/>
            <a:ext cx="4824997" cy="2050574"/>
            <a:chOff x="21949458" y="7113023"/>
            <a:chExt cx="4824997" cy="2050574"/>
          </a:xfrm>
        </p:grpSpPr>
        <p:sp>
          <p:nvSpPr>
            <p:cNvPr id="146" name="Oval 145">
              <a:extLst>
                <a:ext uri="{FF2B5EF4-FFF2-40B4-BE49-F238E27FC236}">
                  <a16:creationId xmlns:a16="http://schemas.microsoft.com/office/drawing/2014/main" id="{E5B37E77-2360-4A4D-9444-84AA4FC8FFE7}"/>
                </a:ext>
              </a:extLst>
            </p:cNvPr>
            <p:cNvSpPr/>
            <p:nvPr/>
          </p:nvSpPr>
          <p:spPr>
            <a:xfrm>
              <a:off x="21949458" y="7638753"/>
              <a:ext cx="1524844" cy="1524844"/>
            </a:xfrm>
            <a:prstGeom prst="ellipse">
              <a:avLst/>
            </a:prstGeom>
            <a:solidFill>
              <a:srgbClr val="0B3D91"/>
            </a:solidFill>
            <a:ln w="76200">
              <a:solidFill>
                <a:srgbClr val="FC3D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9</a:t>
              </a:r>
            </a:p>
          </p:txBody>
        </p:sp>
        <p:cxnSp>
          <p:nvCxnSpPr>
            <p:cNvPr id="147" name="Straight Arrow Connector 146">
              <a:extLst>
                <a:ext uri="{FF2B5EF4-FFF2-40B4-BE49-F238E27FC236}">
                  <a16:creationId xmlns:a16="http://schemas.microsoft.com/office/drawing/2014/main" id="{E254B51D-BAD4-4A3A-A2AA-4D34E67773F8}"/>
                </a:ext>
              </a:extLst>
            </p:cNvPr>
            <p:cNvCxnSpPr>
              <a:cxnSpLocks/>
              <a:stCxn id="146" idx="6"/>
            </p:cNvCxnSpPr>
            <p:nvPr/>
          </p:nvCxnSpPr>
          <p:spPr>
            <a:xfrm flipV="1">
              <a:off x="23474302" y="7113023"/>
              <a:ext cx="3300153" cy="1288152"/>
            </a:xfrm>
            <a:prstGeom prst="straightConnector1">
              <a:avLst/>
            </a:prstGeom>
            <a:ln w="76200">
              <a:solidFill>
                <a:srgbClr val="FC3D2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51" name="Group 150">
            <a:extLst>
              <a:ext uri="{FF2B5EF4-FFF2-40B4-BE49-F238E27FC236}">
                <a16:creationId xmlns:a16="http://schemas.microsoft.com/office/drawing/2014/main" id="{3819BB2A-44A5-4668-93D3-2C8FFF001C55}"/>
              </a:ext>
            </a:extLst>
          </p:cNvPr>
          <p:cNvGrpSpPr/>
          <p:nvPr/>
        </p:nvGrpSpPr>
        <p:grpSpPr>
          <a:xfrm>
            <a:off x="10188109" y="14296931"/>
            <a:ext cx="4779634" cy="1720129"/>
            <a:chOff x="21900972" y="7443593"/>
            <a:chExt cx="4779634" cy="1720129"/>
          </a:xfrm>
        </p:grpSpPr>
        <p:sp>
          <p:nvSpPr>
            <p:cNvPr id="152" name="Oval 151">
              <a:extLst>
                <a:ext uri="{FF2B5EF4-FFF2-40B4-BE49-F238E27FC236}">
                  <a16:creationId xmlns:a16="http://schemas.microsoft.com/office/drawing/2014/main" id="{A4FFDB51-E550-41B9-A408-2F8A7B33F9DA}"/>
                </a:ext>
              </a:extLst>
            </p:cNvPr>
            <p:cNvSpPr/>
            <p:nvPr/>
          </p:nvSpPr>
          <p:spPr>
            <a:xfrm>
              <a:off x="21900972" y="7638878"/>
              <a:ext cx="1524844" cy="1524844"/>
            </a:xfrm>
            <a:prstGeom prst="ellipse">
              <a:avLst/>
            </a:prstGeom>
            <a:solidFill>
              <a:srgbClr val="0B3D91"/>
            </a:solidFill>
            <a:ln w="76200">
              <a:solidFill>
                <a:srgbClr val="FC3D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10</a:t>
              </a:r>
            </a:p>
          </p:txBody>
        </p:sp>
        <p:cxnSp>
          <p:nvCxnSpPr>
            <p:cNvPr id="153" name="Straight Arrow Connector 152">
              <a:extLst>
                <a:ext uri="{FF2B5EF4-FFF2-40B4-BE49-F238E27FC236}">
                  <a16:creationId xmlns:a16="http://schemas.microsoft.com/office/drawing/2014/main" id="{F2C4F8A9-40B0-42FD-A12B-45B052EECFF4}"/>
                </a:ext>
              </a:extLst>
            </p:cNvPr>
            <p:cNvCxnSpPr>
              <a:cxnSpLocks/>
              <a:stCxn id="152" idx="6"/>
            </p:cNvCxnSpPr>
            <p:nvPr/>
          </p:nvCxnSpPr>
          <p:spPr>
            <a:xfrm flipV="1">
              <a:off x="23425816" y="7443593"/>
              <a:ext cx="3254790" cy="957707"/>
            </a:xfrm>
            <a:prstGeom prst="straightConnector1">
              <a:avLst/>
            </a:prstGeom>
            <a:ln w="76200">
              <a:solidFill>
                <a:srgbClr val="FC3D2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42" name="Group 1041">
            <a:extLst>
              <a:ext uri="{FF2B5EF4-FFF2-40B4-BE49-F238E27FC236}">
                <a16:creationId xmlns:a16="http://schemas.microsoft.com/office/drawing/2014/main" id="{0A2A4311-6022-4D3D-93AD-2BCBD472DCAC}"/>
              </a:ext>
            </a:extLst>
          </p:cNvPr>
          <p:cNvGrpSpPr/>
          <p:nvPr/>
        </p:nvGrpSpPr>
        <p:grpSpPr>
          <a:xfrm>
            <a:off x="19385162" y="7477436"/>
            <a:ext cx="12469454" cy="6120959"/>
            <a:chOff x="19262372" y="8091151"/>
            <a:chExt cx="12469454" cy="6120959"/>
          </a:xfrm>
        </p:grpSpPr>
        <p:pic>
          <p:nvPicPr>
            <p:cNvPr id="1041" name="Picture 1040">
              <a:extLst>
                <a:ext uri="{FF2B5EF4-FFF2-40B4-BE49-F238E27FC236}">
                  <a16:creationId xmlns:a16="http://schemas.microsoft.com/office/drawing/2014/main" id="{159F1806-8E17-4D57-A76C-6BD9ECDA1D7E}"/>
                </a:ext>
              </a:extLst>
            </p:cNvPr>
            <p:cNvPicPr>
              <a:picLocks noChangeAspect="1"/>
            </p:cNvPicPr>
            <p:nvPr/>
          </p:nvPicPr>
          <p:blipFill>
            <a:blip r:embed="rId8"/>
            <a:stretch>
              <a:fillRect/>
            </a:stretch>
          </p:blipFill>
          <p:spPr>
            <a:xfrm>
              <a:off x="19262372" y="9101678"/>
              <a:ext cx="12469454" cy="5110432"/>
            </a:xfrm>
            <a:prstGeom prst="rect">
              <a:avLst/>
            </a:prstGeom>
          </p:spPr>
        </p:pic>
        <p:sp>
          <p:nvSpPr>
            <p:cNvPr id="174" name="Rectangle: Rounded Corners 173">
              <a:extLst>
                <a:ext uri="{FF2B5EF4-FFF2-40B4-BE49-F238E27FC236}">
                  <a16:creationId xmlns:a16="http://schemas.microsoft.com/office/drawing/2014/main" id="{7B8CF443-B3C1-4ABB-9524-839F36153B0A}"/>
                </a:ext>
              </a:extLst>
            </p:cNvPr>
            <p:cNvSpPr/>
            <p:nvPr/>
          </p:nvSpPr>
          <p:spPr>
            <a:xfrm>
              <a:off x="21608890" y="8091151"/>
              <a:ext cx="7778969" cy="887506"/>
            </a:xfrm>
            <a:prstGeom prst="roundRect">
              <a:avLst>
                <a:gd name="adj" fmla="val 50000"/>
              </a:avLst>
            </a:prstGeom>
            <a:solidFill>
              <a:srgbClr val="0B3D91"/>
            </a:solidFill>
            <a:ln w="38100">
              <a:solidFill>
                <a:srgbClr val="FC3D2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b="1">
                  <a:solidFill>
                    <a:schemeClr val="bg1"/>
                  </a:solidFill>
                  <a:latin typeface="+mj-lt"/>
                </a:rPr>
                <a:t>Previous Lander Shock Absorber</a:t>
              </a:r>
            </a:p>
          </p:txBody>
        </p:sp>
      </p:grpSp>
      <p:grpSp>
        <p:nvGrpSpPr>
          <p:cNvPr id="177" name="Group 176">
            <a:extLst>
              <a:ext uri="{FF2B5EF4-FFF2-40B4-BE49-F238E27FC236}">
                <a16:creationId xmlns:a16="http://schemas.microsoft.com/office/drawing/2014/main" id="{251C0DAB-5390-4641-974E-F98B7BEEFE93}"/>
              </a:ext>
            </a:extLst>
          </p:cNvPr>
          <p:cNvGrpSpPr/>
          <p:nvPr/>
        </p:nvGrpSpPr>
        <p:grpSpPr>
          <a:xfrm>
            <a:off x="10142917" y="17861369"/>
            <a:ext cx="4441763" cy="1837815"/>
            <a:chOff x="21945052" y="8460807"/>
            <a:chExt cx="4441763" cy="1837815"/>
          </a:xfrm>
        </p:grpSpPr>
        <p:sp>
          <p:nvSpPr>
            <p:cNvPr id="178" name="Oval 177">
              <a:extLst>
                <a:ext uri="{FF2B5EF4-FFF2-40B4-BE49-F238E27FC236}">
                  <a16:creationId xmlns:a16="http://schemas.microsoft.com/office/drawing/2014/main" id="{C2E2E2CD-519D-4015-BBE8-019CCFF10BFA}"/>
                </a:ext>
              </a:extLst>
            </p:cNvPr>
            <p:cNvSpPr/>
            <p:nvPr/>
          </p:nvSpPr>
          <p:spPr>
            <a:xfrm>
              <a:off x="21945052" y="8773778"/>
              <a:ext cx="1524844" cy="1524844"/>
            </a:xfrm>
            <a:prstGeom prst="ellipse">
              <a:avLst/>
            </a:prstGeom>
            <a:solidFill>
              <a:srgbClr val="0B3D91"/>
            </a:solidFill>
            <a:ln w="76200">
              <a:solidFill>
                <a:srgbClr val="FC3D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solidFill>
                    <a:schemeClr val="bg1"/>
                  </a:solidFill>
                </a:rPr>
                <a:t>12</a:t>
              </a:r>
            </a:p>
          </p:txBody>
        </p:sp>
        <p:cxnSp>
          <p:nvCxnSpPr>
            <p:cNvPr id="179" name="Straight Arrow Connector 178">
              <a:extLst>
                <a:ext uri="{FF2B5EF4-FFF2-40B4-BE49-F238E27FC236}">
                  <a16:creationId xmlns:a16="http://schemas.microsoft.com/office/drawing/2014/main" id="{0FF4A1E0-FE79-4E43-AF9A-2875B44FD3C6}"/>
                </a:ext>
              </a:extLst>
            </p:cNvPr>
            <p:cNvCxnSpPr>
              <a:cxnSpLocks/>
              <a:stCxn id="178" idx="6"/>
            </p:cNvCxnSpPr>
            <p:nvPr/>
          </p:nvCxnSpPr>
          <p:spPr>
            <a:xfrm flipV="1">
              <a:off x="23469896" y="8460807"/>
              <a:ext cx="2916919" cy="1075393"/>
            </a:xfrm>
            <a:prstGeom prst="straightConnector1">
              <a:avLst/>
            </a:prstGeom>
            <a:ln w="76200">
              <a:solidFill>
                <a:srgbClr val="FC3D21"/>
              </a:solidFill>
              <a:tailEnd type="triangle"/>
            </a:ln>
          </p:spPr>
          <p:style>
            <a:lnRef idx="1">
              <a:schemeClr val="accent1"/>
            </a:lnRef>
            <a:fillRef idx="0">
              <a:schemeClr val="accent1"/>
            </a:fillRef>
            <a:effectRef idx="0">
              <a:schemeClr val="accent1"/>
            </a:effectRef>
            <a:fontRef idx="minor">
              <a:schemeClr val="tx1"/>
            </a:fontRef>
          </p:style>
        </p:cxnSp>
      </p:grpSp>
      <p:pic>
        <p:nvPicPr>
          <p:cNvPr id="66" name="Picture 12" descr="Logo&#10;&#10;Description automatically generated">
            <a:extLst>
              <a:ext uri="{FF2B5EF4-FFF2-40B4-BE49-F238E27FC236}">
                <a16:creationId xmlns:a16="http://schemas.microsoft.com/office/drawing/2014/main" id="{79E03469-F132-4D09-B544-E7E80456CC85}"/>
              </a:ext>
            </a:extLst>
          </p:cNvPr>
          <p:cNvPicPr>
            <a:picLocks noChangeAspect="1"/>
          </p:cNvPicPr>
          <p:nvPr/>
        </p:nvPicPr>
        <p:blipFill>
          <a:blip r:embed="rId9">
            <a:extLst>
              <a:ext uri="{BEBA8EAE-BF5A-486C-A8C5-ECC9F3942E4B}">
                <a14:imgProps xmlns:a14="http://schemas.microsoft.com/office/drawing/2010/main">
                  <a14:imgLayer r:embed="rId10">
                    <a14:imgEffect>
                      <a14:brightnessContrast bright="40000" contrast="-40000"/>
                    </a14:imgEffect>
                  </a14:imgLayer>
                </a14:imgProps>
              </a:ext>
            </a:extLst>
          </a:blip>
          <a:stretch>
            <a:fillRect/>
          </a:stretch>
        </p:blipFill>
        <p:spPr>
          <a:xfrm>
            <a:off x="15088558" y="3605448"/>
            <a:ext cx="2741284" cy="2471922"/>
          </a:xfrm>
          <a:prstGeom prst="rect">
            <a:avLst/>
          </a:prstGeom>
        </p:spPr>
      </p:pic>
      <p:grpSp>
        <p:nvGrpSpPr>
          <p:cNvPr id="195" name="Group 194">
            <a:extLst>
              <a:ext uri="{FF2B5EF4-FFF2-40B4-BE49-F238E27FC236}">
                <a16:creationId xmlns:a16="http://schemas.microsoft.com/office/drawing/2014/main" id="{DF10751E-EE00-4719-93B9-5D931889382C}"/>
              </a:ext>
            </a:extLst>
          </p:cNvPr>
          <p:cNvGrpSpPr/>
          <p:nvPr/>
        </p:nvGrpSpPr>
        <p:grpSpPr>
          <a:xfrm>
            <a:off x="19925994" y="3491519"/>
            <a:ext cx="11551696" cy="2881215"/>
            <a:chOff x="19654605" y="3551884"/>
            <a:chExt cx="11551696" cy="2881215"/>
          </a:xfrm>
        </p:grpSpPr>
        <p:sp>
          <p:nvSpPr>
            <p:cNvPr id="196" name="Rectangle: Rounded Corners 195">
              <a:extLst>
                <a:ext uri="{FF2B5EF4-FFF2-40B4-BE49-F238E27FC236}">
                  <a16:creationId xmlns:a16="http://schemas.microsoft.com/office/drawing/2014/main" id="{BB180267-0E2C-42B4-A86E-712B1C4469E0}"/>
                </a:ext>
              </a:extLst>
            </p:cNvPr>
            <p:cNvSpPr/>
            <p:nvPr/>
          </p:nvSpPr>
          <p:spPr>
            <a:xfrm>
              <a:off x="21271526" y="3551884"/>
              <a:ext cx="7778969" cy="887506"/>
            </a:xfrm>
            <a:prstGeom prst="roundRect">
              <a:avLst>
                <a:gd name="adj" fmla="val 50000"/>
              </a:avLst>
            </a:prstGeom>
            <a:solidFill>
              <a:srgbClr val="0B3D91"/>
            </a:solidFill>
            <a:ln w="38100">
              <a:solidFill>
                <a:srgbClr val="FC3D2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4000" b="1">
                  <a:solidFill>
                    <a:schemeClr val="bg1"/>
                  </a:solidFill>
                  <a:latin typeface="+mj-lt"/>
                </a:rPr>
                <a:t>Project Motivation</a:t>
              </a:r>
            </a:p>
          </p:txBody>
        </p:sp>
        <p:sp>
          <p:nvSpPr>
            <p:cNvPr id="197" name="TextBox 196">
              <a:extLst>
                <a:ext uri="{FF2B5EF4-FFF2-40B4-BE49-F238E27FC236}">
                  <a16:creationId xmlns:a16="http://schemas.microsoft.com/office/drawing/2014/main" id="{5A399AC4-BDCF-4FA5-AC30-B925B61E290D}"/>
                </a:ext>
              </a:extLst>
            </p:cNvPr>
            <p:cNvSpPr txBox="1"/>
            <p:nvPr/>
          </p:nvSpPr>
          <p:spPr>
            <a:xfrm>
              <a:off x="19654605" y="4617217"/>
              <a:ext cx="11551696" cy="1815882"/>
            </a:xfrm>
            <a:prstGeom prst="rect">
              <a:avLst/>
            </a:prstGeom>
            <a:noFill/>
          </p:spPr>
          <p:txBody>
            <a:bodyPr wrap="square" rtlCol="0">
              <a:spAutoFit/>
            </a:bodyPr>
            <a:lstStyle/>
            <a:p>
              <a:pPr algn="ctr"/>
              <a:r>
                <a:rPr lang="en-US" sz="2800">
                  <a:solidFill>
                    <a:schemeClr val="bg1"/>
                  </a:solidFill>
                </a:rPr>
                <a:t>Mission Artemis is the first step to putting humans on the surface of Mars. It will establish a human presence on the moon to act as a steppingstone to Mars. Our project will allow for long-term and sustainable transit between the lunar surface and the lunar space station, Gateway. </a:t>
              </a:r>
            </a:p>
          </p:txBody>
        </p:sp>
      </p:grpSp>
      <p:grpSp>
        <p:nvGrpSpPr>
          <p:cNvPr id="198" name="Group 197">
            <a:extLst>
              <a:ext uri="{FF2B5EF4-FFF2-40B4-BE49-F238E27FC236}">
                <a16:creationId xmlns:a16="http://schemas.microsoft.com/office/drawing/2014/main" id="{498B28CF-3554-4874-87B2-1E637A94BB28}"/>
              </a:ext>
            </a:extLst>
          </p:cNvPr>
          <p:cNvGrpSpPr/>
          <p:nvPr/>
        </p:nvGrpSpPr>
        <p:grpSpPr>
          <a:xfrm>
            <a:off x="2529698" y="3539695"/>
            <a:ext cx="10918055" cy="2515666"/>
            <a:chOff x="2574695" y="3517150"/>
            <a:chExt cx="11551696" cy="2515666"/>
          </a:xfrm>
        </p:grpSpPr>
        <p:sp>
          <p:nvSpPr>
            <p:cNvPr id="199" name="TextBox 198">
              <a:extLst>
                <a:ext uri="{FF2B5EF4-FFF2-40B4-BE49-F238E27FC236}">
                  <a16:creationId xmlns:a16="http://schemas.microsoft.com/office/drawing/2014/main" id="{A45128ED-9B85-44F1-B1F2-B6A122868F5A}"/>
                </a:ext>
              </a:extLst>
            </p:cNvPr>
            <p:cNvSpPr txBox="1"/>
            <p:nvPr/>
          </p:nvSpPr>
          <p:spPr>
            <a:xfrm>
              <a:off x="2574695" y="4647821"/>
              <a:ext cx="11551696" cy="1384995"/>
            </a:xfrm>
            <a:prstGeom prst="rect">
              <a:avLst/>
            </a:prstGeom>
            <a:noFill/>
          </p:spPr>
          <p:txBody>
            <a:bodyPr wrap="square" rtlCol="0">
              <a:spAutoFit/>
            </a:bodyPr>
            <a:lstStyle/>
            <a:p>
              <a:pPr algn="ctr"/>
              <a:r>
                <a:rPr lang="en-US" sz="2800">
                  <a:solidFill>
                    <a:schemeClr val="bg1"/>
                  </a:solidFill>
                </a:rPr>
                <a:t>To design a reusable device for the human lander system that will dissipate the impact energy in such a way that it does not damage the vessel or occupants. </a:t>
              </a:r>
            </a:p>
          </p:txBody>
        </p:sp>
        <p:sp>
          <p:nvSpPr>
            <p:cNvPr id="200" name="Rectangle: Rounded Corners 199">
              <a:extLst>
                <a:ext uri="{FF2B5EF4-FFF2-40B4-BE49-F238E27FC236}">
                  <a16:creationId xmlns:a16="http://schemas.microsoft.com/office/drawing/2014/main" id="{BA364E1F-73C0-4281-B204-C904BF72BAEA}"/>
                </a:ext>
              </a:extLst>
            </p:cNvPr>
            <p:cNvSpPr/>
            <p:nvPr/>
          </p:nvSpPr>
          <p:spPr>
            <a:xfrm>
              <a:off x="4461059" y="3517150"/>
              <a:ext cx="7778969" cy="887506"/>
            </a:xfrm>
            <a:prstGeom prst="roundRect">
              <a:avLst>
                <a:gd name="adj" fmla="val 50000"/>
              </a:avLst>
            </a:prstGeom>
            <a:solidFill>
              <a:srgbClr val="0B3D91"/>
            </a:solidFill>
            <a:ln w="38100">
              <a:solidFill>
                <a:srgbClr val="FC3D2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Aft>
                  <a:spcPts val="600"/>
                </a:spcAft>
              </a:pPr>
              <a:r>
                <a:rPr lang="en-US" sz="4000" b="1">
                  <a:solidFill>
                    <a:schemeClr val="bg1"/>
                  </a:solidFill>
                  <a:latin typeface="+mj-lt"/>
                </a:rPr>
                <a:t>Project Description</a:t>
              </a:r>
            </a:p>
          </p:txBody>
        </p:sp>
      </p:grpSp>
    </p:spTree>
    <p:extLst>
      <p:ext uri="{BB962C8B-B14F-4D97-AF65-F5344CB8AC3E}">
        <p14:creationId xmlns:p14="http://schemas.microsoft.com/office/powerpoint/2010/main" val="23824612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4"/>
          <p:cNvSpPr/>
          <p:nvPr/>
        </p:nvSpPr>
        <p:spPr>
          <a:xfrm>
            <a:off x="0" y="-6370"/>
            <a:ext cx="32918400" cy="3200400"/>
          </a:xfrm>
          <a:prstGeom prst="rect">
            <a:avLst/>
          </a:prstGeom>
          <a:solidFill>
            <a:srgbClr val="C0C0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solidFill>
                <a:srgbClr val="BFBFBF"/>
              </a:solidFill>
            </a:endParaRPr>
          </a:p>
        </p:txBody>
      </p:sp>
      <p:sp>
        <p:nvSpPr>
          <p:cNvPr id="7" name="Text Box 2"/>
          <p:cNvSpPr txBox="1">
            <a:spLocks noChangeArrowheads="1"/>
          </p:cNvSpPr>
          <p:nvPr/>
        </p:nvSpPr>
        <p:spPr bwMode="auto">
          <a:xfrm>
            <a:off x="4162918" y="222230"/>
            <a:ext cx="25272563" cy="2265148"/>
          </a:xfrm>
          <a:prstGeom prst="rect">
            <a:avLst/>
          </a:prstGeom>
          <a:noFill/>
          <a:ln w="9525">
            <a:noFill/>
            <a:miter lim="800000"/>
            <a:headEnd/>
            <a:tailEnd/>
          </a:ln>
        </p:spPr>
        <p:txBody>
          <a:bodyPr rot="0" vert="horz" wrap="square" lIns="91440" tIns="45720" rIns="91440" bIns="45720" anchor="t" anchorCtr="0">
            <a:noAutofit/>
          </a:bodyPr>
          <a:lstStyle/>
          <a:p>
            <a:r>
              <a:rPr lang="en-US" sz="7200" b="1" dirty="0">
                <a:solidFill>
                  <a:srgbClr val="0D0D0D"/>
                </a:solidFill>
                <a:latin typeface="Arial" charset="0"/>
                <a:ea typeface="HelveticaNeueLT Std Lt" charset="0"/>
              </a:rPr>
              <a:t>T515: Reusable Shock Absorber for New Lunar Lander</a:t>
            </a:r>
          </a:p>
        </p:txBody>
      </p:sp>
      <p:sp>
        <p:nvSpPr>
          <p:cNvPr id="9" name="Rectangle 8"/>
          <p:cNvSpPr/>
          <p:nvPr/>
        </p:nvSpPr>
        <p:spPr>
          <a:xfrm>
            <a:off x="5489342" y="1410068"/>
            <a:ext cx="21259800" cy="1555362"/>
          </a:xfrm>
          <a:prstGeom prst="rect">
            <a:avLst/>
          </a:prstGeom>
        </p:spPr>
        <p:txBody>
          <a:bodyPr wrap="square">
            <a:spAutoFit/>
          </a:bodyPr>
          <a:lstStyle/>
          <a:p>
            <a:pPr algn="ctr">
              <a:lnSpc>
                <a:spcPct val="150000"/>
              </a:lnSpc>
              <a:spcAft>
                <a:spcPts val="600"/>
              </a:spcAft>
            </a:pPr>
            <a:r>
              <a:rPr lang="en-US" sz="3200">
                <a:solidFill>
                  <a:srgbClr val="0D0D0D"/>
                </a:solidFill>
                <a:effectLst/>
                <a:latin typeface="Arial" panose="020B0604020202020204" pitchFamily="34" charset="0"/>
                <a:ea typeface="HelveticaNeueLT Std Lt" charset="0"/>
                <a:cs typeface="Arial" panose="020B0604020202020204" pitchFamily="34" charset="0"/>
              </a:rPr>
              <a:t>Josh Blank | Matt Fowler | Tristan Jenkins | Alex Noll | Melanie Porter</a:t>
            </a:r>
          </a:p>
          <a:p>
            <a:pPr algn="ctr">
              <a:lnSpc>
                <a:spcPct val="150000"/>
              </a:lnSpc>
              <a:spcAft>
                <a:spcPts val="600"/>
              </a:spcAft>
            </a:pPr>
            <a:r>
              <a:rPr lang="en-US" sz="3200">
                <a:solidFill>
                  <a:srgbClr val="0D0D0D"/>
                </a:solidFill>
                <a:latin typeface="Arial" panose="020B0604020202020204" pitchFamily="34" charset="0"/>
                <a:ea typeface="HelveticaNeueLT Std Lt" charset="0"/>
                <a:cs typeface="Arial" panose="020B0604020202020204" pitchFamily="34" charset="0"/>
              </a:rPr>
              <a:t>We would like to thank our:      </a:t>
            </a:r>
            <a:r>
              <a:rPr lang="en-US" sz="3200" b="1">
                <a:solidFill>
                  <a:srgbClr val="0D0D0D"/>
                </a:solidFill>
                <a:latin typeface="Arial" panose="020B0604020202020204" pitchFamily="34" charset="0"/>
                <a:ea typeface="HelveticaNeueLT Std Lt" charset="0"/>
                <a:cs typeface="Arial" panose="020B0604020202020204" pitchFamily="34" charset="0"/>
              </a:rPr>
              <a:t>Sponsor: </a:t>
            </a:r>
            <a:r>
              <a:rPr lang="en-US" sz="3200">
                <a:solidFill>
                  <a:srgbClr val="0D0D0D"/>
                </a:solidFill>
                <a:latin typeface="Arial" panose="020B0604020202020204" pitchFamily="34" charset="0"/>
                <a:ea typeface="HelveticaNeueLT Std Lt" charset="0"/>
                <a:cs typeface="Arial" panose="020B0604020202020204" pitchFamily="34" charset="0"/>
              </a:rPr>
              <a:t>Rachel      </a:t>
            </a:r>
            <a:r>
              <a:rPr lang="en-US" sz="3200" b="1">
                <a:solidFill>
                  <a:srgbClr val="0D0D0D"/>
                </a:solidFill>
                <a:latin typeface="Arial" panose="020B0604020202020204" pitchFamily="34" charset="0"/>
                <a:ea typeface="HelveticaNeueLT Std Lt" charset="0"/>
                <a:cs typeface="Arial" panose="020B0604020202020204" pitchFamily="34" charset="0"/>
              </a:rPr>
              <a:t>Advisor:</a:t>
            </a:r>
            <a:r>
              <a:rPr lang="en-US" sz="3200">
                <a:solidFill>
                  <a:srgbClr val="0D0D0D"/>
                </a:solidFill>
                <a:latin typeface="Arial" panose="020B0604020202020204" pitchFamily="34" charset="0"/>
                <a:ea typeface="HelveticaNeueLT Std Lt" charset="0"/>
                <a:cs typeface="Arial" panose="020B0604020202020204" pitchFamily="34" charset="0"/>
              </a:rPr>
              <a:t> Keith Larson</a:t>
            </a:r>
            <a:endParaRPr lang="en-US" sz="3200">
              <a:solidFill>
                <a:srgbClr val="0D0D0D"/>
              </a:solidFill>
              <a:effectLst/>
              <a:latin typeface="Arial" panose="020B0604020202020204" pitchFamily="34" charset="0"/>
              <a:ea typeface="HelveticaNeueLT Std Lt" charset="0"/>
              <a:cs typeface="Arial" panose="020B0604020202020204" pitchFamily="34" charset="0"/>
            </a:endParaRPr>
          </a:p>
        </p:txBody>
      </p:sp>
      <p:sp>
        <p:nvSpPr>
          <p:cNvPr id="13" name="Text Box 2"/>
          <p:cNvSpPr txBox="1">
            <a:spLocks noChangeArrowheads="1"/>
          </p:cNvSpPr>
          <p:nvPr/>
        </p:nvSpPr>
        <p:spPr bwMode="auto">
          <a:xfrm>
            <a:off x="24829502" y="3845283"/>
            <a:ext cx="7350345" cy="16904563"/>
          </a:xfrm>
          <a:prstGeom prst="rect">
            <a:avLst/>
          </a:prstGeom>
          <a:noFill/>
          <a:ln w="9525">
            <a:noFill/>
            <a:miter lim="800000"/>
            <a:headEnd/>
            <a:tailEnd/>
          </a:ln>
        </p:spPr>
        <p:txBody>
          <a:bodyPr rot="0" vert="horz" wrap="square" lIns="0" tIns="0" rIns="0" bIns="0" anchor="t" anchorCtr="0">
            <a:noAutofit/>
          </a:bodyPr>
          <a:lstStyle/>
          <a:p>
            <a:pPr marL="0" marR="0" eaLnBrk="0" fontAlgn="base" hangingPunct="0">
              <a:spcBef>
                <a:spcPts val="0"/>
              </a:spcBef>
              <a:spcAft>
                <a:spcPts val="0"/>
              </a:spcAft>
            </a:pPr>
            <a:r>
              <a:rPr lang="en-US" sz="2400" dirty="0">
                <a:solidFill>
                  <a:srgbClr val="000000"/>
                </a:solidFill>
                <a:effectLst/>
                <a:latin typeface="Adobe Garamond Pro" charset="0"/>
                <a:ea typeface="MS PGothic" charset="-128"/>
              </a:rPr>
              <a:t>It takes an average of 10-15 minutes to print most 24”x 36” posters. If you have used 100% ink coverage, and/or a lot of images, it will take longer to spool and print. We recommend a white background, with no edge-to-edge background images. </a:t>
            </a:r>
          </a:p>
          <a:p>
            <a:pPr marL="0" marR="0" eaLnBrk="0" fontAlgn="base" hangingPunct="0">
              <a:spcBef>
                <a:spcPts val="0"/>
              </a:spcBef>
              <a:spcAft>
                <a:spcPts val="0"/>
              </a:spcAft>
            </a:pPr>
            <a:endParaRPr lang="en-US" sz="2400" dirty="0">
              <a:effectLst/>
              <a:latin typeface="Times New Roman" charset="0"/>
              <a:ea typeface="Times New Roman" charset="0"/>
            </a:endParaRPr>
          </a:p>
          <a:p>
            <a:pPr marL="0" marR="0" eaLnBrk="0" fontAlgn="base" hangingPunct="0">
              <a:spcBef>
                <a:spcPts val="0"/>
              </a:spcBef>
              <a:spcAft>
                <a:spcPts val="0"/>
              </a:spcAft>
            </a:pPr>
            <a:r>
              <a:rPr lang="en-US" sz="2400" dirty="0">
                <a:solidFill>
                  <a:srgbClr val="000000"/>
                </a:solidFill>
                <a:latin typeface="Adobe Garamond Pro" charset="0"/>
                <a:ea typeface="MS PGothic" charset="-128"/>
              </a:rPr>
              <a:t>M</a:t>
            </a:r>
            <a:r>
              <a:rPr lang="en-US" sz="2400" dirty="0">
                <a:solidFill>
                  <a:srgbClr val="000000"/>
                </a:solidFill>
                <a:effectLst/>
                <a:latin typeface="Adobe Garamond Pro" charset="0"/>
                <a:ea typeface="MS PGothic" charset="-128"/>
              </a:rPr>
              <a:t>edia and Communications (A335) printing hours are: 7:30AM-2:00pm. Please give us a minimum of 48 hours before you need your print job in-hand. </a:t>
            </a:r>
            <a:endParaRPr lang="en-US" sz="2400" dirty="0">
              <a:effectLst/>
              <a:latin typeface="Times New Roman" charset="0"/>
              <a:ea typeface="Times New Roman" charset="0"/>
            </a:endParaRPr>
          </a:p>
          <a:p>
            <a:pPr marL="0" marR="0" eaLnBrk="0" fontAlgn="base" hangingPunct="0">
              <a:spcBef>
                <a:spcPts val="0"/>
              </a:spcBef>
              <a:spcAft>
                <a:spcPts val="0"/>
              </a:spcAft>
            </a:pPr>
            <a:r>
              <a:rPr lang="en-US" sz="2400" dirty="0">
                <a:solidFill>
                  <a:srgbClr val="000000"/>
                </a:solidFill>
                <a:effectLst/>
                <a:latin typeface="Adobe Garamond Pro" charset="0"/>
                <a:ea typeface="MS PGothic" charset="-128"/>
              </a:rPr>
              <a:t> </a:t>
            </a:r>
            <a:endParaRPr lang="en-US" sz="2400" dirty="0">
              <a:effectLst/>
              <a:latin typeface="Times New Roman" charset="0"/>
              <a:ea typeface="Times New Roman" charset="0"/>
            </a:endParaRPr>
          </a:p>
          <a:p>
            <a:pPr marL="0" marR="0" eaLnBrk="0" fontAlgn="base" hangingPunct="0">
              <a:spcBef>
                <a:spcPts val="0"/>
              </a:spcBef>
              <a:spcAft>
                <a:spcPts val="0"/>
              </a:spcAft>
            </a:pPr>
            <a:r>
              <a:rPr lang="en-US" sz="2400" b="1" dirty="0">
                <a:solidFill>
                  <a:srgbClr val="000000"/>
                </a:solidFill>
                <a:effectLst/>
                <a:latin typeface="Adobe Garamond Pro" charset="0"/>
                <a:ea typeface="MS PGothic" charset="-128"/>
              </a:rPr>
              <a:t>DESIGN NOTE: </a:t>
            </a:r>
            <a:r>
              <a:rPr lang="en-US" sz="2400" dirty="0">
                <a:solidFill>
                  <a:srgbClr val="000000"/>
                </a:solidFill>
                <a:effectLst/>
                <a:latin typeface="Adobe Garamond Pro" charset="0"/>
                <a:ea typeface="MS PGothic" charset="-128"/>
              </a:rPr>
              <a:t>If you are creating a poster from resources other than individual PPT slides, please re-size all images to 100% of the desired placed size before inserting, to prevent raster image processing (RIP) problems. Image resolution should be no bigger than 300dpi; 150dpi is preferred.</a:t>
            </a:r>
          </a:p>
          <a:p>
            <a:pPr marL="0" marR="0" eaLnBrk="0" fontAlgn="base" hangingPunct="0">
              <a:spcBef>
                <a:spcPts val="0"/>
              </a:spcBef>
              <a:spcAft>
                <a:spcPts val="0"/>
              </a:spcAft>
            </a:pPr>
            <a:endParaRPr lang="en-US" sz="2400" dirty="0">
              <a:solidFill>
                <a:srgbClr val="000000"/>
              </a:solidFill>
              <a:latin typeface="Adobe Garamond Pro" charset="0"/>
              <a:ea typeface="MS PGothic" charset="-128"/>
            </a:endParaRPr>
          </a:p>
          <a:p>
            <a:pPr marL="0" marR="0" eaLnBrk="0" fontAlgn="base" hangingPunct="0">
              <a:spcBef>
                <a:spcPts val="0"/>
              </a:spcBef>
              <a:spcAft>
                <a:spcPts val="0"/>
              </a:spcAft>
            </a:pPr>
            <a:r>
              <a:rPr lang="en-US" sz="2400" b="1" dirty="0">
                <a:solidFill>
                  <a:srgbClr val="FF0000"/>
                </a:solidFill>
                <a:effectLst/>
                <a:latin typeface="Adobe Garamond Pro" charset="0"/>
                <a:ea typeface="MS PGothic" charset="-128"/>
              </a:rPr>
              <a:t>FYI. </a:t>
            </a:r>
            <a:r>
              <a:rPr lang="en-US" sz="2400" b="1" dirty="0">
                <a:solidFill>
                  <a:srgbClr val="FF0000"/>
                </a:solidFill>
                <a:latin typeface="Adobe Garamond Pro" charset="0"/>
                <a:ea typeface="MS PGothic" charset="-128"/>
              </a:rPr>
              <a:t>Use one of the college logos provided at the top of the poster.</a:t>
            </a:r>
            <a:endParaRPr lang="en-US" sz="2400" b="1" dirty="0">
              <a:solidFill>
                <a:srgbClr val="FF0000"/>
              </a:solidFill>
              <a:effectLst/>
              <a:latin typeface="Times New Roman" charset="0"/>
              <a:ea typeface="Times New Roman" charset="0"/>
            </a:endParaRPr>
          </a:p>
          <a:p>
            <a:pPr marL="0" marR="0">
              <a:spcBef>
                <a:spcPts val="0"/>
              </a:spcBef>
              <a:spcAft>
                <a:spcPts val="400"/>
              </a:spcAft>
            </a:pPr>
            <a:r>
              <a:rPr lang="en-US" sz="2400" dirty="0">
                <a:solidFill>
                  <a:srgbClr val="FF0000"/>
                </a:solidFill>
                <a:effectLst/>
                <a:latin typeface="Adobe Garamond Pro" charset="0"/>
                <a:ea typeface="HelveticaNeueLT Std Lt" charset="0"/>
                <a:cs typeface="Times New Roman" charset="0"/>
              </a:rPr>
              <a:t> </a:t>
            </a:r>
            <a:endParaRPr lang="en-US" sz="2400" dirty="0">
              <a:solidFill>
                <a:srgbClr val="FF0000"/>
              </a:solidFill>
              <a:effectLst/>
              <a:latin typeface="HelveticaNeueLT Std Lt" charset="0"/>
              <a:ea typeface="HelveticaNeueLT Std Lt" charset="0"/>
              <a:cs typeface="Times New Roman" charset="0"/>
            </a:endParaRPr>
          </a:p>
        </p:txBody>
      </p:sp>
      <p:sp>
        <p:nvSpPr>
          <p:cNvPr id="17" name="Text Box 2"/>
          <p:cNvSpPr txBox="1">
            <a:spLocks noChangeArrowheads="1"/>
          </p:cNvSpPr>
          <p:nvPr/>
        </p:nvSpPr>
        <p:spPr bwMode="auto">
          <a:xfrm>
            <a:off x="16799200" y="3845283"/>
            <a:ext cx="7350345" cy="16904563"/>
          </a:xfrm>
          <a:prstGeom prst="rect">
            <a:avLst/>
          </a:prstGeom>
          <a:noFill/>
          <a:ln w="9525">
            <a:noFill/>
            <a:miter lim="800000"/>
            <a:headEnd/>
            <a:tailEnd/>
          </a:ln>
        </p:spPr>
        <p:txBody>
          <a:bodyPr rot="0" vert="horz" wrap="square" lIns="0" tIns="0" rIns="0" bIns="0" anchor="t" anchorCtr="0">
            <a:noAutofit/>
          </a:bodyPr>
          <a:lstStyle/>
          <a:p>
            <a:pPr marL="0" marR="0" eaLnBrk="0" fontAlgn="base" hangingPunct="0">
              <a:spcBef>
                <a:spcPts val="0"/>
              </a:spcBef>
              <a:spcAft>
                <a:spcPts val="0"/>
              </a:spcAft>
            </a:pPr>
            <a:r>
              <a:rPr lang="en-US" sz="2400" dirty="0">
                <a:solidFill>
                  <a:srgbClr val="000000"/>
                </a:solidFill>
                <a:effectLst/>
                <a:latin typeface="Adobe Garamond Pro" charset="0"/>
                <a:ea typeface="MS PGothic" charset="-128"/>
              </a:rPr>
              <a:t>Save your PowerPoint poster file as a PDF and email both the PowerPoint and the PDF to yourself or to </a:t>
            </a:r>
            <a:r>
              <a:rPr lang="en-US" sz="2400" dirty="0">
                <a:solidFill>
                  <a:srgbClr val="000000"/>
                </a:solidFill>
                <a:latin typeface="Adobe Garamond Pro" charset="0"/>
                <a:ea typeface="MS PGothic" charset="-128"/>
              </a:rPr>
              <a:t>Media</a:t>
            </a:r>
            <a:r>
              <a:rPr lang="en-US" sz="2400" dirty="0">
                <a:solidFill>
                  <a:srgbClr val="000000"/>
                </a:solidFill>
                <a:effectLst/>
                <a:latin typeface="Adobe Garamond Pro" charset="0"/>
                <a:ea typeface="MS PGothic" charset="-128"/>
              </a:rPr>
              <a:t> Staff: </a:t>
            </a:r>
            <a:r>
              <a:rPr lang="en-US" sz="2400" i="1" dirty="0">
                <a:solidFill>
                  <a:srgbClr val="000000"/>
                </a:solidFill>
                <a:latin typeface="Adobe Garamond Pro" charset="0"/>
                <a:ea typeface="MS PGothic" charset="-128"/>
              </a:rPr>
              <a:t>trisha</a:t>
            </a:r>
            <a:r>
              <a:rPr lang="en-US" sz="2400" i="1" dirty="0">
                <a:solidFill>
                  <a:srgbClr val="000000"/>
                </a:solidFill>
                <a:effectLst/>
                <a:latin typeface="Adobe Garamond Pro" charset="0"/>
                <a:ea typeface="MS PGothic" charset="-128"/>
              </a:rPr>
              <a:t>@eng.famu.fsu.edu, herring@eng.famu.fsu.edu, </a:t>
            </a:r>
            <a:r>
              <a:rPr lang="en-US" sz="2400" dirty="0">
                <a:solidFill>
                  <a:srgbClr val="000000"/>
                </a:solidFill>
                <a:effectLst/>
                <a:latin typeface="Adobe Garamond Pro" charset="0"/>
                <a:ea typeface="MS PGothic" charset="-128"/>
              </a:rPr>
              <a:t> </a:t>
            </a:r>
          </a:p>
          <a:p>
            <a:pPr marL="0" marR="0" eaLnBrk="0" fontAlgn="base" hangingPunct="0">
              <a:spcBef>
                <a:spcPts val="0"/>
              </a:spcBef>
              <a:spcAft>
                <a:spcPts val="0"/>
              </a:spcAft>
            </a:pPr>
            <a:endParaRPr lang="en-US" sz="2400" dirty="0">
              <a:solidFill>
                <a:srgbClr val="000000"/>
              </a:solidFill>
              <a:latin typeface="Adobe Garamond Pro" charset="0"/>
              <a:ea typeface="MS PGothic" charset="-128"/>
            </a:endParaRPr>
          </a:p>
          <a:p>
            <a:pPr marL="0" marR="0" eaLnBrk="0" fontAlgn="base" hangingPunct="0">
              <a:spcBef>
                <a:spcPts val="0"/>
              </a:spcBef>
              <a:spcAft>
                <a:spcPts val="0"/>
              </a:spcAft>
            </a:pPr>
            <a:r>
              <a:rPr lang="en-US" sz="2400" dirty="0">
                <a:solidFill>
                  <a:srgbClr val="000000"/>
                </a:solidFill>
                <a:effectLst/>
                <a:latin typeface="Adobe Garamond Pro" charset="0"/>
                <a:ea typeface="MS PGothic" charset="-128"/>
              </a:rPr>
              <a:t>Unfortunately, we can no longer allow users to bring files to us on USB flash drives due to the prevalence of malicious software. We will give you access to webmail on the PC or Mac desktop so that you can save your file to the hard drive and open to review for cross-platform, font and software version conflicts. </a:t>
            </a:r>
            <a:endParaRPr lang="en-US" sz="2400" dirty="0">
              <a:effectLst/>
              <a:latin typeface="HelveticaNeueLT Std Lt" charset="0"/>
              <a:ea typeface="HelveticaNeueLT Std Lt" charset="0"/>
              <a:cs typeface="Times New Roman" charset="0"/>
            </a:endParaRPr>
          </a:p>
        </p:txBody>
      </p:sp>
      <p:sp>
        <p:nvSpPr>
          <p:cNvPr id="18" name="Text Box 2"/>
          <p:cNvSpPr txBox="1">
            <a:spLocks noChangeArrowheads="1"/>
          </p:cNvSpPr>
          <p:nvPr/>
        </p:nvSpPr>
        <p:spPr bwMode="auto">
          <a:xfrm>
            <a:off x="8768856" y="3881564"/>
            <a:ext cx="7350345" cy="16904563"/>
          </a:xfrm>
          <a:prstGeom prst="rect">
            <a:avLst/>
          </a:prstGeom>
          <a:noFill/>
          <a:ln w="9525">
            <a:noFill/>
            <a:miter lim="800000"/>
            <a:headEnd/>
            <a:tailEnd/>
          </a:ln>
        </p:spPr>
        <p:txBody>
          <a:bodyPr rot="0" vert="horz" wrap="square" lIns="0" tIns="0" rIns="0" bIns="0" anchor="t" anchorCtr="0">
            <a:noAutofit/>
          </a:bodyPr>
          <a:lstStyle/>
          <a:p>
            <a:pPr marL="0" marR="0" eaLnBrk="0" fontAlgn="base" hangingPunct="0">
              <a:spcBef>
                <a:spcPts val="0"/>
              </a:spcBef>
              <a:spcAft>
                <a:spcPts val="0"/>
              </a:spcAft>
            </a:pPr>
            <a:r>
              <a:rPr lang="en-US" sz="2400" dirty="0">
                <a:solidFill>
                  <a:srgbClr val="000000"/>
                </a:solidFill>
                <a:effectLst/>
                <a:latin typeface="Adobe Garamond Pro" charset="0"/>
                <a:ea typeface="MS PGothic" charset="-128"/>
              </a:rPr>
              <a:t>Recommended fonts are Arial for headlines and accent text and Adobe Garamond for paragraphs. The serif font, Garamond, increases readability of large amounts of text.</a:t>
            </a:r>
            <a:endParaRPr lang="en-US" sz="2400" dirty="0">
              <a:effectLst/>
              <a:latin typeface="Times New Roman" charset="0"/>
              <a:ea typeface="Times New Roman" charset="0"/>
            </a:endParaRPr>
          </a:p>
          <a:p>
            <a:pPr marL="0" marR="0" eaLnBrk="0" fontAlgn="base" hangingPunct="0">
              <a:spcBef>
                <a:spcPts val="1200"/>
              </a:spcBef>
              <a:spcAft>
                <a:spcPts val="0"/>
              </a:spcAft>
            </a:pPr>
            <a:r>
              <a:rPr lang="en-US" sz="2400" dirty="0">
                <a:solidFill>
                  <a:srgbClr val="000000"/>
                </a:solidFill>
                <a:effectLst/>
                <a:latin typeface="Adobe Garamond Pro" charset="0"/>
                <a:ea typeface="MS PGothic" charset="-128"/>
              </a:rPr>
              <a:t>To create the title of your poster, select the text box tool and click at the top of the poster. Click on the edge of the text box until the dotted margin appears then drag from the corner of text box until it fits from one side of the poster to the other. Type your title text here. Headline font size will be around 72 points. The subhead text box (under the title text box) with its font size around 48 points.</a:t>
            </a:r>
            <a:endParaRPr lang="en-US" sz="2400" dirty="0">
              <a:effectLst/>
              <a:latin typeface="HelveticaNeueLT Std Lt" charset="0"/>
              <a:ea typeface="HelveticaNeueLT Std Lt" charset="0"/>
              <a:cs typeface="Times New Roman" charset="0"/>
            </a:endParaRPr>
          </a:p>
        </p:txBody>
      </p:sp>
      <p:sp>
        <p:nvSpPr>
          <p:cNvPr id="19" name="Text Box 2"/>
          <p:cNvSpPr txBox="1">
            <a:spLocks noChangeArrowheads="1"/>
          </p:cNvSpPr>
          <p:nvPr/>
        </p:nvSpPr>
        <p:spPr bwMode="auto">
          <a:xfrm>
            <a:off x="738594" y="3845283"/>
            <a:ext cx="7350345" cy="16904563"/>
          </a:xfrm>
          <a:prstGeom prst="rect">
            <a:avLst/>
          </a:prstGeom>
          <a:noFill/>
          <a:ln w="9525">
            <a:noFill/>
            <a:miter lim="800000"/>
            <a:headEnd/>
            <a:tailEnd/>
          </a:ln>
        </p:spPr>
        <p:txBody>
          <a:bodyPr rot="0" vert="horz" wrap="square" lIns="0" tIns="0" rIns="0" bIns="0" anchor="t" anchorCtr="0">
            <a:noAutofit/>
          </a:bodyPr>
          <a:lstStyle/>
          <a:p>
            <a:pPr marL="0" marR="0" algn="l" eaLnBrk="0" hangingPunct="0">
              <a:spcBef>
                <a:spcPts val="0"/>
              </a:spcBef>
              <a:spcAft>
                <a:spcPts val="0"/>
              </a:spcAft>
            </a:pPr>
            <a:r>
              <a:rPr lang="en-US" sz="2400" kern="800" dirty="0">
                <a:solidFill>
                  <a:srgbClr val="000000"/>
                </a:solidFill>
                <a:effectLst/>
                <a:latin typeface="Adobe Garamond Pro" charset="0"/>
                <a:ea typeface="MS PGothic" charset="-128"/>
              </a:rPr>
              <a:t>This </a:t>
            </a:r>
            <a:r>
              <a:rPr lang="en-US" sz="2400" kern="800" dirty="0">
                <a:solidFill>
                  <a:srgbClr val="000000"/>
                </a:solidFill>
                <a:latin typeface="Adobe Garamond Pro" charset="0"/>
                <a:ea typeface="MS PGothic" charset="-128"/>
              </a:rPr>
              <a:t>PowerPoint</a:t>
            </a:r>
            <a:r>
              <a:rPr lang="en-US" sz="2400" kern="800" dirty="0">
                <a:solidFill>
                  <a:srgbClr val="000000"/>
                </a:solidFill>
                <a:effectLst/>
                <a:latin typeface="Adobe Garamond Pro" charset="0"/>
                <a:ea typeface="MS PGothic" charset="-128"/>
              </a:rPr>
              <a:t> template is set up to make it easier to format your poster. </a:t>
            </a:r>
          </a:p>
          <a:p>
            <a:pPr marL="0" marR="0" algn="l" eaLnBrk="0" hangingPunct="0">
              <a:spcBef>
                <a:spcPts val="0"/>
              </a:spcBef>
              <a:spcAft>
                <a:spcPts val="0"/>
              </a:spcAft>
            </a:pPr>
            <a:r>
              <a:rPr lang="en-US" sz="2400" dirty="0">
                <a:solidFill>
                  <a:srgbClr val="000000"/>
                </a:solidFill>
                <a:effectLst/>
                <a:latin typeface="Adobe Garamond Pro" charset="0"/>
                <a:ea typeface="MS PGothic" charset="-128"/>
              </a:rPr>
              <a:t> </a:t>
            </a:r>
            <a:endParaRPr lang="en-US" sz="2400" dirty="0">
              <a:effectLst/>
              <a:latin typeface="Times New Roman" charset="0"/>
              <a:ea typeface="Times New Roman" charset="0"/>
            </a:endParaRPr>
          </a:p>
          <a:p>
            <a:pPr marL="0" marR="0" eaLnBrk="0" fontAlgn="base" hangingPunct="0">
              <a:spcBef>
                <a:spcPts val="0"/>
              </a:spcBef>
              <a:spcAft>
                <a:spcPts val="0"/>
              </a:spcAft>
            </a:pPr>
            <a:r>
              <a:rPr lang="en-US" sz="2400" dirty="0">
                <a:solidFill>
                  <a:srgbClr val="000000"/>
                </a:solidFill>
                <a:effectLst/>
                <a:latin typeface="Adobe Garamond Pro" charset="0"/>
                <a:ea typeface="MS PGothic" charset="-128"/>
              </a:rPr>
              <a:t>Final poster size is 36 inches by 24 inches. Leave a one inch white margin on all sides – the printer is not able to print to the edges. This format is set up to allow the one-inch margin.</a:t>
            </a:r>
            <a:endParaRPr lang="en-US" sz="2400" dirty="0">
              <a:effectLst/>
              <a:latin typeface="Times New Roman" charset="0"/>
              <a:ea typeface="Times New Roman" charset="0"/>
            </a:endParaRPr>
          </a:p>
          <a:p>
            <a:pPr marL="0" marR="0" eaLnBrk="0" fontAlgn="base" hangingPunct="0">
              <a:spcBef>
                <a:spcPts val="0"/>
              </a:spcBef>
              <a:spcAft>
                <a:spcPts val="0"/>
              </a:spcAft>
            </a:pPr>
            <a:r>
              <a:rPr lang="en-US" sz="2400" dirty="0">
                <a:solidFill>
                  <a:srgbClr val="000000"/>
                </a:solidFill>
                <a:effectLst/>
                <a:latin typeface="Adobe Garamond Pro" charset="0"/>
                <a:ea typeface="MS PGothic" charset="-128"/>
              </a:rPr>
              <a:t> </a:t>
            </a:r>
            <a:endParaRPr lang="en-US" sz="2400" dirty="0">
              <a:effectLst/>
              <a:latin typeface="Times New Roman" charset="0"/>
              <a:ea typeface="Times New Roman" charset="0"/>
            </a:endParaRPr>
          </a:p>
          <a:p>
            <a:pPr marL="0" marR="0" eaLnBrk="0" fontAlgn="base" hangingPunct="0">
              <a:spcBef>
                <a:spcPts val="0"/>
              </a:spcBef>
              <a:spcAft>
                <a:spcPts val="0"/>
              </a:spcAft>
            </a:pPr>
            <a:r>
              <a:rPr lang="en-US" sz="2400" dirty="0">
                <a:solidFill>
                  <a:srgbClr val="000000"/>
                </a:solidFill>
                <a:effectLst/>
                <a:latin typeface="Adobe Garamond Pro" charset="0"/>
                <a:ea typeface="MS PGothic" charset="-128"/>
              </a:rPr>
              <a:t>The paper size exceeds that which most desktop printers can accommodate. If you are printing proofs, save the files as pdf and “reduce to fit” or choose to “tile” when you send the file to the printer.</a:t>
            </a:r>
            <a:endParaRPr lang="en-US" sz="2400" dirty="0">
              <a:effectLst/>
              <a:latin typeface="Times New Roman" charset="0"/>
              <a:ea typeface="Times New Roman" charset="0"/>
            </a:endParaRPr>
          </a:p>
          <a:p>
            <a:pPr marL="0" marR="0" eaLnBrk="0" fontAlgn="base" hangingPunct="0">
              <a:spcBef>
                <a:spcPts val="0"/>
              </a:spcBef>
              <a:spcAft>
                <a:spcPts val="0"/>
              </a:spcAft>
            </a:pPr>
            <a:r>
              <a:rPr lang="en-US" sz="2400" dirty="0">
                <a:solidFill>
                  <a:srgbClr val="000000"/>
                </a:solidFill>
                <a:effectLst/>
                <a:latin typeface="Adobe Garamond Pro" charset="0"/>
                <a:ea typeface="MS PGothic" charset="-128"/>
              </a:rPr>
              <a:t> </a:t>
            </a:r>
            <a:endParaRPr lang="en-US" sz="2400" dirty="0">
              <a:effectLst/>
              <a:latin typeface="Times New Roman" charset="0"/>
              <a:ea typeface="Times New Roman" charset="0"/>
            </a:endParaRPr>
          </a:p>
          <a:p>
            <a:pPr marL="0" marR="0" eaLnBrk="0" fontAlgn="base" hangingPunct="0">
              <a:spcBef>
                <a:spcPts val="0"/>
              </a:spcBef>
              <a:spcAft>
                <a:spcPts val="0"/>
              </a:spcAft>
            </a:pPr>
            <a:r>
              <a:rPr lang="en-US" sz="2400" dirty="0">
                <a:solidFill>
                  <a:srgbClr val="000000"/>
                </a:solidFill>
                <a:effectLst/>
                <a:latin typeface="Adobe Garamond Pro" charset="0"/>
                <a:ea typeface="MS PGothic" charset="-128"/>
              </a:rPr>
              <a:t>It is suggested that you adopt this 4-column format for your poster presentation, but it is not required. The format allows you flexibility – you can span two or three or even four columns with photos and graphics. When you are presenting your text, following a flow from the top left to the bottom right will help your audience interpret your presentation. </a:t>
            </a:r>
            <a:endParaRPr lang="en-US" sz="2400" dirty="0">
              <a:effectLst/>
              <a:latin typeface="Times New Roman" charset="0"/>
              <a:ea typeface="Times New Roman" charset="0"/>
            </a:endParaRPr>
          </a:p>
          <a:p>
            <a:pPr marL="0" marR="0" eaLnBrk="0" fontAlgn="base" hangingPunct="0">
              <a:spcBef>
                <a:spcPts val="0"/>
              </a:spcBef>
              <a:spcAft>
                <a:spcPts val="0"/>
              </a:spcAft>
            </a:pPr>
            <a:r>
              <a:rPr lang="en-US" sz="2100" dirty="0">
                <a:solidFill>
                  <a:srgbClr val="000000"/>
                </a:solidFill>
                <a:effectLst/>
                <a:latin typeface="Adobe Garamond Pro" charset="0"/>
                <a:ea typeface="MS PGothic" charset="-128"/>
              </a:rPr>
              <a:t> </a:t>
            </a:r>
            <a:endParaRPr lang="en-US" sz="2100" dirty="0">
              <a:effectLst/>
              <a:latin typeface="Times New Roman" charset="0"/>
              <a:ea typeface="Times New Roman" charset="0"/>
            </a:endParaRPr>
          </a:p>
          <a:p>
            <a:pPr marL="0" marR="0">
              <a:spcBef>
                <a:spcPts val="0"/>
              </a:spcBef>
              <a:spcAft>
                <a:spcPts val="400"/>
              </a:spcAft>
            </a:pPr>
            <a:r>
              <a:rPr lang="en-US" sz="2100" dirty="0">
                <a:solidFill>
                  <a:srgbClr val="000000"/>
                </a:solidFill>
                <a:effectLst/>
                <a:latin typeface="Adobe Garamond Pro" charset="0"/>
                <a:ea typeface="HelveticaNeueLT Std Lt" charset="0"/>
                <a:cs typeface="Times New Roman" charset="0"/>
              </a:rPr>
              <a:t> </a:t>
            </a:r>
            <a:endParaRPr lang="en-US" sz="2100" dirty="0">
              <a:effectLst/>
              <a:latin typeface="HelveticaNeueLT Std Lt" charset="0"/>
              <a:ea typeface="HelveticaNeueLT Std Lt" charset="0"/>
              <a:cs typeface="Times New Roman" charset="0"/>
            </a:endParaRPr>
          </a:p>
        </p:txBody>
      </p:sp>
      <p:pic>
        <p:nvPicPr>
          <p:cNvPr id="1026" name="Picture 2">
            <a:extLst>
              <a:ext uri="{FF2B5EF4-FFF2-40B4-BE49-F238E27FC236}">
                <a16:creationId xmlns:a16="http://schemas.microsoft.com/office/drawing/2014/main" id="{CF004BBA-69C0-4254-88EB-3BC0A90FABD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86221" y="111115"/>
            <a:ext cx="5930858" cy="2965429"/>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a:extLst>
              <a:ext uri="{FF2B5EF4-FFF2-40B4-BE49-F238E27FC236}">
                <a16:creationId xmlns:a16="http://schemas.microsoft.com/office/drawing/2014/main" id="{68883380-95FE-4CCF-88F9-620A1F8F1633}"/>
              </a:ext>
            </a:extLst>
          </p:cNvPr>
          <p:cNvSpPr/>
          <p:nvPr/>
        </p:nvSpPr>
        <p:spPr>
          <a:xfrm>
            <a:off x="0" y="-6370"/>
            <a:ext cx="679999" cy="21935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8D204834-9DAC-4434-90FD-D20D9F394B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054" y="222230"/>
            <a:ext cx="2880652" cy="2743200"/>
          </a:xfrm>
          <a:prstGeom prst="rect">
            <a:avLst/>
          </a:prstGeom>
        </p:spPr>
      </p:pic>
      <p:sp>
        <p:nvSpPr>
          <p:cNvPr id="20" name="Rectangle 19">
            <a:extLst>
              <a:ext uri="{FF2B5EF4-FFF2-40B4-BE49-F238E27FC236}">
                <a16:creationId xmlns:a16="http://schemas.microsoft.com/office/drawing/2014/main" id="{D281F6A6-E586-432C-A74F-6537EB2B28FA}"/>
              </a:ext>
            </a:extLst>
          </p:cNvPr>
          <p:cNvSpPr/>
          <p:nvPr/>
        </p:nvSpPr>
        <p:spPr>
          <a:xfrm>
            <a:off x="32230008" y="-101260"/>
            <a:ext cx="679999" cy="2193574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68BC7D69-B1A3-4E39-B706-24051444D6CE}"/>
              </a:ext>
            </a:extLst>
          </p:cNvPr>
          <p:cNvSpPr/>
          <p:nvPr/>
        </p:nvSpPr>
        <p:spPr>
          <a:xfrm rot="5400000">
            <a:off x="16120295" y="5155890"/>
            <a:ext cx="679999" cy="3289942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247661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EA021BEBD353E4293110A092A1FD573" ma:contentTypeVersion="12" ma:contentTypeDescription="Create a new document." ma:contentTypeScope="" ma:versionID="c74b9e0c4e58f13fbe0154088dc1b23e">
  <xsd:schema xmlns:xsd="http://www.w3.org/2001/XMLSchema" xmlns:xs="http://www.w3.org/2001/XMLSchema" xmlns:p="http://schemas.microsoft.com/office/2006/metadata/properties" xmlns:ns2="0861a0a6-9724-4956-bc9c-efcefa5cbb97" xmlns:ns3="8b20aae7-28b0-4f78-a294-898e97420041" targetNamespace="http://schemas.microsoft.com/office/2006/metadata/properties" ma:root="true" ma:fieldsID="bb9b31440bc5580df6e2a79146d8368b" ns2:_="" ns3:_="">
    <xsd:import namespace="0861a0a6-9724-4956-bc9c-efcefa5cbb97"/>
    <xsd:import namespace="8b20aae7-28b0-4f78-a294-898e9742004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861a0a6-9724-4956-bc9c-efcefa5cbb9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b20aae7-28b0-4f78-a294-898e97420041"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8B1E81E-0613-4E79-8129-656D79788650}">
  <ds:schemaRefs>
    <ds:schemaRef ds:uri="http://purl.org/dc/terms/"/>
    <ds:schemaRef ds:uri="http://purl.org/dc/dcmitype/"/>
    <ds:schemaRef ds:uri="http://schemas.microsoft.com/office/infopath/2007/PartnerControls"/>
    <ds:schemaRef ds:uri="http://purl.org/dc/elements/1.1/"/>
    <ds:schemaRef ds:uri="http://schemas.openxmlformats.org/package/2006/metadata/core-properties"/>
    <ds:schemaRef ds:uri="http://schemas.microsoft.com/office/2006/metadata/properties"/>
    <ds:schemaRef ds:uri="http://schemas.microsoft.com/office/2006/documentManagement/types"/>
    <ds:schemaRef ds:uri="8b20aae7-28b0-4f78-a294-898e97420041"/>
    <ds:schemaRef ds:uri="0861a0a6-9724-4956-bc9c-efcefa5cbb97"/>
    <ds:schemaRef ds:uri="http://www.w3.org/XML/1998/namespace"/>
  </ds:schemaRefs>
</ds:datastoreItem>
</file>

<file path=customXml/itemProps2.xml><?xml version="1.0" encoding="utf-8"?>
<ds:datastoreItem xmlns:ds="http://schemas.openxmlformats.org/officeDocument/2006/customXml" ds:itemID="{35B4139C-43C0-4392-863B-76D8332E88AB}">
  <ds:schemaRefs>
    <ds:schemaRef ds:uri="0861a0a6-9724-4956-bc9c-efcefa5cbb97"/>
    <ds:schemaRef ds:uri="8b20aae7-28b0-4f78-a294-898e9742004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9CF3120-4855-430C-89FF-922CEF96106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772</Words>
  <Application>Microsoft Office PowerPoint</Application>
  <PresentationFormat>Custom</PresentationFormat>
  <Paragraphs>59</Paragraphs>
  <Slides>2</Slides>
  <Notes>0</Notes>
  <HiddenSlides>1</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Adobe Garamond Pro</vt:lpstr>
      <vt:lpstr>Arial</vt:lpstr>
      <vt:lpstr>Calibri</vt:lpstr>
      <vt:lpstr>Calibri Light</vt:lpstr>
      <vt:lpstr>HelveticaNeueLT Std Lt</vt:lpstr>
      <vt:lpstr>Times New Roman</vt:lpstr>
      <vt:lpstr>Office Theme</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Laurie Herring</dc:creator>
  <cp:lastModifiedBy>Joshua Blank</cp:lastModifiedBy>
  <cp:revision>1</cp:revision>
  <dcterms:created xsi:type="dcterms:W3CDTF">2017-10-10T11:56:34Z</dcterms:created>
  <dcterms:modified xsi:type="dcterms:W3CDTF">2021-03-19T19:06:17Z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0x0101001EA021BEBD353E4293110A092A1FD573</vt:lpwstr>
  </property>
</Properties>
</file>